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authors.xml" ContentType="application/vnd.ms-powerpoint.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680" r:id="rId2"/>
    <p:sldMasterId id="2147483684" r:id="rId3"/>
    <p:sldMasterId id="2147483688" r:id="rId4"/>
  </p:sldMasterIdLst>
  <p:notesMasterIdLst>
    <p:notesMasterId r:id="rId152"/>
  </p:notesMasterIdLst>
  <p:handoutMasterIdLst>
    <p:handoutMasterId r:id="rId153"/>
  </p:handout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3CB56BA-2412-4F77-95AE-2412B77A6EB5}">
          <p14:sldIdLst/>
        </p14:section>
        <p14:section name="Introduction" id="{047CE7DD-35E3-4887-882D-39A27644693C}">
          <p14:sldIdLst>
            <p14:sldId id="1043"/>
            <p14:sldId id="1045"/>
            <p14:sldId id="1009"/>
            <p14:sldId id="1010"/>
            <p14:sldId id="1052"/>
            <p14:sldId id="964"/>
          </p14:sldIdLst>
        </p14:section>
        <p14:section name="Agenda" id="{2DB34F7C-3969-477E-93AB-BC67DDC42DC0}">
          <p14:sldIdLst>
            <p14:sldId id="1159"/>
            <p14:sldId id="1080"/>
            <p14:sldId id="981"/>
            <p14:sldId id="982"/>
            <p14:sldId id="1081"/>
            <p14:sldId id="965"/>
            <p14:sldId id="1082"/>
            <p14:sldId id="1083"/>
            <p14:sldId id="1084"/>
            <p14:sldId id="1088"/>
            <p14:sldId id="1087"/>
            <p14:sldId id="1163"/>
            <p14:sldId id="1141"/>
            <p14:sldId id="1089"/>
            <p14:sldId id="1091"/>
            <p14:sldId id="984"/>
            <p14:sldId id="1085"/>
          </p14:sldIdLst>
        </p14:section>
        <p14:section name="Patient - Généralités" id="{584808CB-599E-4356-92B6-EB249A3D3BC3}">
          <p14:sldIdLst>
            <p14:sldId id="990"/>
            <p14:sldId id="991"/>
            <p14:sldId id="963"/>
            <p14:sldId id="1056"/>
            <p14:sldId id="1162"/>
          </p14:sldIdLst>
        </p14:section>
        <p14:section name="Fiche d'identité" id="{B5215333-EB55-4CB1-8BD6-541D1FA00975}">
          <p14:sldIdLst>
            <p14:sldId id="1147"/>
            <p14:sldId id="969"/>
            <p14:sldId id="1058"/>
            <p14:sldId id="1028"/>
          </p14:sldIdLst>
        </p14:section>
        <p14:section name="Schéma dentaire" id="{6A1E6531-2FE3-4097-B552-390576F2B824}">
          <p14:sldIdLst>
            <p14:sldId id="1148"/>
            <p14:sldId id="1092"/>
            <p14:sldId id="1097"/>
          </p14:sldIdLst>
        </p14:section>
        <p14:section name="Fiche clinique" id="{A47C0B29-5D89-45D6-A354-FB44545B01CC}">
          <p14:sldIdLst>
            <p14:sldId id="1149"/>
            <p14:sldId id="967"/>
            <p14:sldId id="1048"/>
            <p14:sldId id="1047"/>
            <p14:sldId id="1046"/>
            <p14:sldId id="1108"/>
            <p14:sldId id="996"/>
            <p14:sldId id="973"/>
            <p14:sldId id="1142"/>
            <p14:sldId id="971"/>
          </p14:sldIdLst>
        </p14:section>
        <p14:section name="Devis" id="{548370EB-BEB4-4C80-88CB-40A4C091BE27}">
          <p14:sldIdLst>
            <p14:sldId id="1150"/>
            <p14:sldId id="1059"/>
            <p14:sldId id="968"/>
            <p14:sldId id="1060"/>
            <p14:sldId id="1061"/>
            <p14:sldId id="1062"/>
          </p14:sldIdLst>
        </p14:section>
        <p14:section name="Plans de traitement" id="{6BCD5ADD-8F83-4250-AF7C-82FA60776F34}">
          <p14:sldIdLst>
            <p14:sldId id="1151"/>
            <p14:sldId id="979"/>
            <p14:sldId id="1129"/>
            <p14:sldId id="1140"/>
          </p14:sldIdLst>
        </p14:section>
        <p14:section name="Télétransmission" id="{A38E587B-04FE-4268-AA53-8185EB6858D6}">
          <p14:sldIdLst>
            <p14:sldId id="1152"/>
            <p14:sldId id="1115"/>
            <p14:sldId id="1116"/>
            <p14:sldId id="1117"/>
            <p14:sldId id="1118"/>
            <p14:sldId id="1119"/>
            <p14:sldId id="1120"/>
            <p14:sldId id="1066"/>
            <p14:sldId id="1122"/>
            <p14:sldId id="1123"/>
            <p14:sldId id="1124"/>
            <p14:sldId id="1125"/>
            <p14:sldId id="1175"/>
            <p14:sldId id="1176"/>
            <p14:sldId id="1177"/>
            <p14:sldId id="1053"/>
          </p14:sldIdLst>
        </p14:section>
        <p14:section name="Ordonnances" id="{FF00F2DE-DEBE-47FC-B350-FD3986C6ED07}">
          <p14:sldIdLst>
            <p14:sldId id="1153"/>
            <p14:sldId id="1143"/>
            <p14:sldId id="966"/>
            <p14:sldId id="1144"/>
            <p14:sldId id="1145"/>
          </p14:sldIdLst>
        </p14:section>
        <p14:section name="Galerie" id="{435BA2E2-31C9-48A9-A93D-440720D8CE25}">
          <p14:sldIdLst>
            <p14:sldId id="1165"/>
            <p14:sldId id="1166"/>
            <p14:sldId id="1167"/>
            <p14:sldId id="1168"/>
            <p14:sldId id="1169"/>
            <p14:sldId id="1170"/>
            <p14:sldId id="1171"/>
            <p14:sldId id="1172"/>
            <p14:sldId id="970"/>
            <p14:sldId id="1173"/>
            <p14:sldId id="1174"/>
          </p14:sldIdLst>
        </p14:section>
        <p14:section name="Communication" id="{2F1C42D9-ED03-4301-8EF5-D33C418C2B03}">
          <p14:sldIdLst>
            <p14:sldId id="1154"/>
            <p14:sldId id="1067"/>
            <p14:sldId id="1068"/>
            <p14:sldId id="1069"/>
            <p14:sldId id="1070"/>
            <p14:sldId id="1071"/>
            <p14:sldId id="1072"/>
            <p14:sldId id="1073"/>
            <p14:sldId id="1074"/>
            <p14:sldId id="1075"/>
          </p14:sldIdLst>
        </p14:section>
        <p14:section name="Autres outils" id="{8F9B4F16-0406-43AD-A225-C18CEFC58D86}">
          <p14:sldIdLst>
            <p14:sldId id="1155"/>
            <p14:sldId id="1113"/>
            <p14:sldId id="1127"/>
            <p14:sldId id="1138"/>
            <p14:sldId id="1139"/>
            <p14:sldId id="1096"/>
            <p14:sldId id="1178"/>
          </p14:sldIdLst>
        </p14:section>
        <p14:section name="Statistiques" id="{62DCAF9C-8F03-4B59-8B2B-A9B317D95E6D}">
          <p14:sldIdLst>
            <p14:sldId id="1156"/>
            <p14:sldId id="1093"/>
            <p14:sldId id="1101"/>
            <p14:sldId id="1112"/>
            <p14:sldId id="1106"/>
            <p14:sldId id="1107"/>
            <p14:sldId id="975"/>
            <p14:sldId id="1111"/>
            <p14:sldId id="1063"/>
            <p14:sldId id="1064"/>
            <p14:sldId id="1065"/>
            <p14:sldId id="1102"/>
            <p14:sldId id="1103"/>
            <p14:sldId id="1104"/>
            <p14:sldId id="1105"/>
          </p14:sldIdLst>
        </p14:section>
        <p14:section name="Comptabilité" id="{02ECD2FB-5FA2-404B-99AD-30AF642AC06C}">
          <p14:sldIdLst>
            <p14:sldId id="1157"/>
            <p14:sldId id="1094"/>
            <p14:sldId id="1136"/>
            <p14:sldId id="1137"/>
            <p14:sldId id="1078"/>
            <p14:sldId id="1079"/>
            <p14:sldId id="1076"/>
            <p14:sldId id="1077"/>
            <p14:sldId id="1001"/>
          </p14:sldIdLst>
        </p14:section>
        <p14:section name="Paramétrages" id="{E5F80234-3A15-4424-882C-061DE0D244B2}">
          <p14:sldIdLst>
            <p14:sldId id="1158"/>
            <p14:sldId id="998"/>
            <p14:sldId id="1130"/>
            <p14:sldId id="1131"/>
            <p14:sldId id="1132"/>
            <p14:sldId id="1133"/>
            <p14:sldId id="1134"/>
            <p14:sldId id="1135"/>
            <p14:sldId id="1098"/>
            <p14:sldId id="1095"/>
          </p14:sldIdLst>
        </p14:section>
        <p14:section name="Additionnel" id="{73DE6293-8095-4FA4-AA66-21B6E756023D}">
          <p14:sldIdLst>
            <p14:sldId id="1160"/>
            <p14:sldId id="1025"/>
            <p14:sldId id="1050"/>
            <p14:sldId id="1161"/>
            <p14:sldId id="1051"/>
            <p14:sldId id="987"/>
            <p14:sldId id="989"/>
            <p14:sldId id="988"/>
            <p14:sldId id="105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4C8CB42-8199-4510-A8E9-43E3DB1FF819}" name="DUARTE MIRANDA Fabio" initials="FD" userId="S::fabio.duarte-miranda@edu.supdev.fr::b12e3a63-af7a-4ddc-8bde-db79bd29792f" providerId="AD"/>
  <p188:author id="{4029F14D-76D7-CD6D-842D-651BCC23ED88}" name="Claire Perrin" initials="CP" userId="9b7dfce7cba2c2a3" providerId="Windows Live"/>
  <p188:author id="{91B64BA0-9AA0-FFB8-688D-96F394873870}" name="Administrateur" initials="A" userId="Administrateu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505E"/>
    <a:srgbClr val="0563C1"/>
    <a:srgbClr val="F3F1E3"/>
    <a:srgbClr val="2242C2"/>
    <a:srgbClr val="ED7D31"/>
    <a:srgbClr val="E84C4F"/>
    <a:srgbClr val="4D4D4D"/>
    <a:srgbClr val="424242"/>
    <a:srgbClr val="383838"/>
    <a:srgbClr val="71D6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11" Type="http://schemas.openxmlformats.org/officeDocument/2006/relationships/slide" Target="slides/slide1.xml"/><Relationship Id="rId12" Type="http://schemas.openxmlformats.org/officeDocument/2006/relationships/slide" Target="slides/slide2.xml"/><Relationship Id="rId13" Type="http://schemas.openxmlformats.org/officeDocument/2006/relationships/slide" Target="slides/slide3.xml"/><Relationship Id="rId14" Type="http://schemas.openxmlformats.org/officeDocument/2006/relationships/slide" Target="slides/slide4.xml"/><Relationship Id="rId15" Type="http://schemas.openxmlformats.org/officeDocument/2006/relationships/slide" Target="slides/slide5.xml"/><Relationship Id="rId16" Type="http://schemas.openxmlformats.org/officeDocument/2006/relationships/slide" Target="slides/slide6.xml"/><Relationship Id="rId17" Type="http://schemas.openxmlformats.org/officeDocument/2006/relationships/slide" Target="slides/slide7.xml"/><Relationship Id="rId18" Type="http://schemas.openxmlformats.org/officeDocument/2006/relationships/slide" Target="slides/slide8.xml"/><Relationship Id="rId19" Type="http://schemas.openxmlformats.org/officeDocument/2006/relationships/slide" Target="slides/slide9.xml"/><Relationship Id="rId20" Type="http://schemas.openxmlformats.org/officeDocument/2006/relationships/slide" Target="slides/slide10.xml"/><Relationship Id="rId21" Type="http://schemas.openxmlformats.org/officeDocument/2006/relationships/slide" Target="slides/slide11.xml"/><Relationship Id="rId22" Type="http://schemas.openxmlformats.org/officeDocument/2006/relationships/slide" Target="slides/slide12.xml"/><Relationship Id="rId23" Type="http://schemas.openxmlformats.org/officeDocument/2006/relationships/slide" Target="slides/slide13.xml"/><Relationship Id="rId152" Type="http://schemas.openxmlformats.org/officeDocument/2006/relationships/notesMaster" Target="notesMasters/notesMaster1.xml"/><Relationship Id="rId153" Type="http://schemas.openxmlformats.org/officeDocument/2006/relationships/handoutMaster" Target="handoutMasters/handoutMaster1.xml"/><Relationship Id="rId154" Type="http://schemas.openxmlformats.org/officeDocument/2006/relationships/presProps" Target="presProps.xml"/><Relationship Id="rId156" Type="http://schemas.openxmlformats.org/officeDocument/2006/relationships/theme" Target="theme/theme1.xml"/><Relationship Id="rId157" Type="http://schemas.openxmlformats.org/officeDocument/2006/relationships/tableStyles" Target="tableStyles.xml"/><Relationship Id="rId158" Type="http://schemas.microsoft.com/office/2018/10/relationships/authors" Target="authors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11C0549-EF4A-505F-5292-0E66DD1125C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F76003-040F-1765-0546-632B393D9F4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43C8D-FF35-478E-B1B4-2D3172C3FD9C}" type="datetimeFigureOut">
              <a:rPr lang="fr-FR" smtClean="0"/>
              <a:t>22/12/2025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F8E26E-A923-639B-2071-8C651E1B0FB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28AA62-3569-1EB8-E0D7-21364E58806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DE5B7B-3F0A-46A4-958C-BFD901C22D8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00628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B29FC5-E533-4C85-98D6-2038706EFB59}" type="datetimeFigureOut">
              <a:rPr lang="fr-FR" smtClean="0"/>
              <a:t>22/12/2025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6D9979-7A84-439B-A3B5-6E0992B8E7C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694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Slide" preserve="1">
  <p:cSld name="12_Title Slide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body" idx="1"/>
          </p:nvPr>
        </p:nvSpPr>
        <p:spPr>
          <a:xfrm>
            <a:off x="444501" y="1198487"/>
            <a:ext cx="11426825" cy="4829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500" lvl="0" indent="-4572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5505E"/>
              </a:buClr>
              <a:buSzPct val="100000"/>
              <a:buFont typeface="Wingdings" panose="05000000000000000000" pitchFamily="2" charset="2"/>
              <a:buChar char="§"/>
              <a:defRPr sz="1400">
                <a:solidFill>
                  <a:srgbClr val="45505E"/>
                </a:solidFill>
                <a:latin typeface="Booton" pitchFamily="50" charset="0"/>
                <a:ea typeface="Booton" pitchFamily="50" charset="0"/>
                <a:cs typeface="Booton" pitchFamily="50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rgbClr val="45505E"/>
              </a:buClr>
              <a:buSzPct val="100000"/>
              <a:buChar char="•"/>
              <a:defRPr sz="1400">
                <a:solidFill>
                  <a:srgbClr val="45505E"/>
                </a:solidFill>
                <a:latin typeface="Booton" pitchFamily="50" charset="0"/>
                <a:ea typeface="Booton" pitchFamily="50" charset="0"/>
                <a:cs typeface="Booton" pitchFamily="50" charset="0"/>
              </a:defRPr>
            </a:lvl2pPr>
            <a:lvl3pPr marL="1371600" lvl="2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lang="fr-FR" dirty="0"/>
          </a:p>
          <a:p>
            <a:pPr lvl="1"/>
            <a:endParaRPr dirty="0"/>
          </a:p>
        </p:txBody>
      </p:sp>
      <p:sp>
        <p:nvSpPr>
          <p:cNvPr id="70" name="Google Shape;70;p12"/>
          <p:cNvSpPr txBox="1">
            <a:spLocks noGrp="1"/>
          </p:cNvSpPr>
          <p:nvPr>
            <p:ph type="title"/>
          </p:nvPr>
        </p:nvSpPr>
        <p:spPr>
          <a:xfrm>
            <a:off x="444264" y="296463"/>
            <a:ext cx="10354235" cy="65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3200">
                <a:solidFill>
                  <a:srgbClr val="45505E"/>
                </a:solidFill>
                <a:latin typeface="Value Sans Medium" panose="020B0603050101040103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3" name="Picture 2" descr="A black and grey logo&#10;&#10;AI-generated content may be incorrect.">
            <a:extLst>
              <a:ext uri="{FF2B5EF4-FFF2-40B4-BE49-F238E27FC236}">
                <a16:creationId xmlns:a16="http://schemas.microsoft.com/office/drawing/2014/main" id="{3C38E915-6D11-DDB5-71CA-F31F97E54E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8499" y="387384"/>
            <a:ext cx="1271966" cy="442680"/>
          </a:xfrm>
          <a:prstGeom prst="rect">
            <a:avLst/>
          </a:prstGeom>
        </p:spPr>
      </p:pic>
      <p:cxnSp>
        <p:nvCxnSpPr>
          <p:cNvPr id="4" name="Google Shape;68;p12">
            <a:extLst>
              <a:ext uri="{FF2B5EF4-FFF2-40B4-BE49-F238E27FC236}">
                <a16:creationId xmlns:a16="http://schemas.microsoft.com/office/drawing/2014/main" id="{7B5AEC77-2E14-1C35-EAD2-4650BF17D74A}"/>
              </a:ext>
            </a:extLst>
          </p:cNvPr>
          <p:cNvCxnSpPr>
            <a:cxnSpLocks/>
          </p:cNvCxnSpPr>
          <p:nvPr userDrawn="1"/>
        </p:nvCxnSpPr>
        <p:spPr>
          <a:xfrm>
            <a:off x="0" y="6480706"/>
            <a:ext cx="11406433" cy="0"/>
          </a:xfrm>
          <a:prstGeom prst="straightConnector1">
            <a:avLst/>
          </a:prstGeom>
          <a:noFill/>
          <a:ln w="19050" cap="flat" cmpd="sng">
            <a:solidFill>
              <a:srgbClr val="45505E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" name="Google Shape;73;p12">
            <a:extLst>
              <a:ext uri="{FF2B5EF4-FFF2-40B4-BE49-F238E27FC236}">
                <a16:creationId xmlns:a16="http://schemas.microsoft.com/office/drawing/2014/main" id="{C5C72378-7308-1E74-5EBD-4D4EE69500B8}"/>
              </a:ext>
            </a:extLst>
          </p:cNvPr>
          <p:cNvSpPr>
            <a:spLocks noChangeAspect="1"/>
          </p:cNvSpPr>
          <p:nvPr userDrawn="1"/>
        </p:nvSpPr>
        <p:spPr>
          <a:xfrm>
            <a:off x="11568224" y="6367328"/>
            <a:ext cx="243439" cy="232713"/>
          </a:xfrm>
          <a:prstGeom prst="rect">
            <a:avLst/>
          </a:prstGeom>
          <a:solidFill>
            <a:srgbClr val="45505E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000" tIns="18000" rIns="18000" bIns="18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 sz="900" b="1" i="0" u="none" strike="noStrike" cap="none" smtClean="0">
                <a:solidFill>
                  <a:srgbClr val="F3F1E3"/>
                </a:solidFill>
                <a:latin typeface="Value Sans" panose="020B0503050101040103" pitchFamily="34" charset="0"/>
                <a:ea typeface="Arial"/>
                <a:cs typeface="Arial"/>
                <a:sym typeface="Arial"/>
              </a:rPr>
              <a:t>‹#›</a:t>
            </a:fld>
            <a:endParaRPr sz="900" b="1" i="0" u="none" strike="noStrike" cap="none" dirty="0">
              <a:solidFill>
                <a:srgbClr val="F3F1E3"/>
              </a:solidFill>
              <a:latin typeface="Value Sans" panose="020B0503050101040103" pitchFamily="34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222838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Slide" preserve="1">
  <p:cSld name="11_Title Slide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body" idx="1"/>
          </p:nvPr>
        </p:nvSpPr>
        <p:spPr>
          <a:xfrm>
            <a:off x="444501" y="3482788"/>
            <a:ext cx="7179981" cy="2545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500" lvl="0" indent="-4572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5505E"/>
              </a:buClr>
              <a:buSzPct val="100000"/>
              <a:buFont typeface="Wingdings" panose="05000000000000000000" pitchFamily="2" charset="2"/>
              <a:buChar char="§"/>
              <a:defRPr sz="1400">
                <a:solidFill>
                  <a:srgbClr val="45505E"/>
                </a:solidFill>
                <a:latin typeface="Booton" pitchFamily="50" charset="0"/>
                <a:ea typeface="Booton" pitchFamily="50" charset="0"/>
                <a:cs typeface="Booton" pitchFamily="50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rgbClr val="45505E"/>
              </a:buClr>
              <a:buSzPct val="100000"/>
              <a:buChar char="•"/>
              <a:defRPr sz="1400">
                <a:solidFill>
                  <a:srgbClr val="45505E"/>
                </a:solidFill>
                <a:latin typeface="Booton" pitchFamily="50" charset="0"/>
                <a:ea typeface="Booton" pitchFamily="50" charset="0"/>
                <a:cs typeface="Booton" pitchFamily="50" charset="0"/>
              </a:defRPr>
            </a:lvl2pPr>
            <a:lvl3pPr marL="1371600" lvl="2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lang="fr-FR" dirty="0"/>
          </a:p>
          <a:p>
            <a:pPr lvl="1"/>
            <a:endParaRPr dirty="0"/>
          </a:p>
        </p:txBody>
      </p:sp>
      <p:sp>
        <p:nvSpPr>
          <p:cNvPr id="70" name="Google Shape;70;p12"/>
          <p:cNvSpPr txBox="1">
            <a:spLocks noGrp="1"/>
          </p:cNvSpPr>
          <p:nvPr>
            <p:ph type="title"/>
          </p:nvPr>
        </p:nvSpPr>
        <p:spPr>
          <a:xfrm>
            <a:off x="444501" y="1674787"/>
            <a:ext cx="7179981" cy="65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3200">
                <a:solidFill>
                  <a:srgbClr val="45505E"/>
                </a:solidFill>
                <a:latin typeface="Value Sans Medium" panose="020B0603050101040103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3" name="Picture 2" descr="A black and grey logo&#10;&#10;AI-generated content may be incorrect.">
            <a:extLst>
              <a:ext uri="{FF2B5EF4-FFF2-40B4-BE49-F238E27FC236}">
                <a16:creationId xmlns:a16="http://schemas.microsoft.com/office/drawing/2014/main" id="{3C38E915-6D11-DDB5-71CA-F31F97E54E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499" y="387384"/>
            <a:ext cx="1271966" cy="442680"/>
          </a:xfrm>
          <a:prstGeom prst="rect">
            <a:avLst/>
          </a:prstGeom>
        </p:spPr>
      </p:pic>
      <p:cxnSp>
        <p:nvCxnSpPr>
          <p:cNvPr id="4" name="Google Shape;68;p12">
            <a:extLst>
              <a:ext uri="{FF2B5EF4-FFF2-40B4-BE49-F238E27FC236}">
                <a16:creationId xmlns:a16="http://schemas.microsoft.com/office/drawing/2014/main" id="{7B5AEC77-2E14-1C35-EAD2-4650BF17D74A}"/>
              </a:ext>
            </a:extLst>
          </p:cNvPr>
          <p:cNvCxnSpPr>
            <a:cxnSpLocks/>
          </p:cNvCxnSpPr>
          <p:nvPr userDrawn="1"/>
        </p:nvCxnSpPr>
        <p:spPr>
          <a:xfrm>
            <a:off x="0" y="6480706"/>
            <a:ext cx="11406433" cy="0"/>
          </a:xfrm>
          <a:prstGeom prst="straightConnector1">
            <a:avLst/>
          </a:prstGeom>
          <a:noFill/>
          <a:ln w="19050" cap="flat" cmpd="sng">
            <a:solidFill>
              <a:srgbClr val="45505E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" name="Google Shape;73;p12">
            <a:extLst>
              <a:ext uri="{FF2B5EF4-FFF2-40B4-BE49-F238E27FC236}">
                <a16:creationId xmlns:a16="http://schemas.microsoft.com/office/drawing/2014/main" id="{C5C72378-7308-1E74-5EBD-4D4EE69500B8}"/>
              </a:ext>
            </a:extLst>
          </p:cNvPr>
          <p:cNvSpPr>
            <a:spLocks noChangeAspect="1"/>
          </p:cNvSpPr>
          <p:nvPr userDrawn="1"/>
        </p:nvSpPr>
        <p:spPr>
          <a:xfrm>
            <a:off x="11568224" y="6367328"/>
            <a:ext cx="243439" cy="232713"/>
          </a:xfrm>
          <a:prstGeom prst="rect">
            <a:avLst/>
          </a:prstGeom>
          <a:solidFill>
            <a:srgbClr val="45505E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000" tIns="18000" rIns="18000" bIns="18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 sz="1050" b="1" i="0" u="none" strike="noStrike" cap="none" smtClean="0">
                <a:solidFill>
                  <a:srgbClr val="F3F1E3"/>
                </a:solidFill>
                <a:latin typeface="PT Sans" panose="020B0503020203020204" pitchFamily="34" charset="0"/>
                <a:ea typeface="Arial"/>
                <a:cs typeface="Arial"/>
                <a:sym typeface="Arial"/>
              </a:rPr>
              <a:t>‹#›</a:t>
            </a:fld>
            <a:endParaRPr sz="2400" b="1" i="0" u="none" strike="noStrike" cap="none" dirty="0">
              <a:solidFill>
                <a:srgbClr val="F3F1E3"/>
              </a:solidFill>
              <a:latin typeface="PT Sans" panose="020B0503020203020204" pitchFamily="34" charset="0"/>
              <a:ea typeface="Arial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519425-16EB-21AF-01BD-51C0784674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12915" y="1818181"/>
            <a:ext cx="3377028" cy="404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8351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Slide" preserve="1">
  <p:cSld name="12_Title Slide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body" idx="1"/>
          </p:nvPr>
        </p:nvSpPr>
        <p:spPr>
          <a:xfrm>
            <a:off x="2229970" y="2771026"/>
            <a:ext cx="7732060" cy="1290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500" lvl="0" indent="-45720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5505E"/>
              </a:buClr>
              <a:buSzPct val="100000"/>
              <a:buFont typeface="Wingdings" panose="05000000000000000000" pitchFamily="2" charset="2"/>
              <a:buChar char="§"/>
              <a:defRPr sz="1400">
                <a:solidFill>
                  <a:srgbClr val="45505E"/>
                </a:solidFill>
                <a:latin typeface="Booton" pitchFamily="50" charset="0"/>
                <a:ea typeface="Booton" pitchFamily="50" charset="0"/>
                <a:cs typeface="Booton" pitchFamily="50" charset="0"/>
              </a:defRPr>
            </a:lvl1pPr>
            <a:lvl2pPr marL="914400" lvl="1" indent="-342900" algn="ctr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rgbClr val="45505E"/>
              </a:buClr>
              <a:buSzPct val="100000"/>
              <a:buChar char="•"/>
              <a:defRPr sz="1400">
                <a:solidFill>
                  <a:srgbClr val="45505E"/>
                </a:solidFill>
                <a:latin typeface="Booton" pitchFamily="50" charset="0"/>
                <a:ea typeface="Booton" pitchFamily="50" charset="0"/>
                <a:cs typeface="Booton" pitchFamily="50" charset="0"/>
              </a:defRPr>
            </a:lvl2pPr>
            <a:lvl3pPr marL="1371600" lvl="2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lang="fr-FR" dirty="0"/>
          </a:p>
          <a:p>
            <a:pPr lvl="1"/>
            <a:endParaRPr dirty="0"/>
          </a:p>
        </p:txBody>
      </p:sp>
      <p:sp>
        <p:nvSpPr>
          <p:cNvPr id="70" name="Google Shape;70;p12"/>
          <p:cNvSpPr txBox="1">
            <a:spLocks noGrp="1"/>
          </p:cNvSpPr>
          <p:nvPr>
            <p:ph type="title"/>
          </p:nvPr>
        </p:nvSpPr>
        <p:spPr>
          <a:xfrm>
            <a:off x="2229970" y="1931209"/>
            <a:ext cx="7732060" cy="65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3200">
                <a:solidFill>
                  <a:srgbClr val="45505E"/>
                </a:solidFill>
                <a:latin typeface="Value Sans Medium" panose="020B0603050101040103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3" name="Picture 2" descr="A black and grey logo&#10;&#10;AI-generated content may be incorrect.">
            <a:extLst>
              <a:ext uri="{FF2B5EF4-FFF2-40B4-BE49-F238E27FC236}">
                <a16:creationId xmlns:a16="http://schemas.microsoft.com/office/drawing/2014/main" id="{3C38E915-6D11-DDB5-71CA-F31F97E54E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499" y="387384"/>
            <a:ext cx="1271966" cy="442680"/>
          </a:xfrm>
          <a:prstGeom prst="rect">
            <a:avLst/>
          </a:prstGeom>
        </p:spPr>
      </p:pic>
      <p:cxnSp>
        <p:nvCxnSpPr>
          <p:cNvPr id="4" name="Google Shape;68;p12">
            <a:extLst>
              <a:ext uri="{FF2B5EF4-FFF2-40B4-BE49-F238E27FC236}">
                <a16:creationId xmlns:a16="http://schemas.microsoft.com/office/drawing/2014/main" id="{7B5AEC77-2E14-1C35-EAD2-4650BF17D74A}"/>
              </a:ext>
            </a:extLst>
          </p:cNvPr>
          <p:cNvCxnSpPr>
            <a:cxnSpLocks/>
          </p:cNvCxnSpPr>
          <p:nvPr userDrawn="1"/>
        </p:nvCxnSpPr>
        <p:spPr>
          <a:xfrm>
            <a:off x="0" y="6480706"/>
            <a:ext cx="11406433" cy="0"/>
          </a:xfrm>
          <a:prstGeom prst="straightConnector1">
            <a:avLst/>
          </a:prstGeom>
          <a:noFill/>
          <a:ln w="19050" cap="flat" cmpd="sng">
            <a:solidFill>
              <a:srgbClr val="45505E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" name="Google Shape;73;p12">
            <a:extLst>
              <a:ext uri="{FF2B5EF4-FFF2-40B4-BE49-F238E27FC236}">
                <a16:creationId xmlns:a16="http://schemas.microsoft.com/office/drawing/2014/main" id="{C5C72378-7308-1E74-5EBD-4D4EE69500B8}"/>
              </a:ext>
            </a:extLst>
          </p:cNvPr>
          <p:cNvSpPr>
            <a:spLocks noChangeAspect="1"/>
          </p:cNvSpPr>
          <p:nvPr userDrawn="1"/>
        </p:nvSpPr>
        <p:spPr>
          <a:xfrm>
            <a:off x="11568224" y="6367328"/>
            <a:ext cx="243439" cy="232713"/>
          </a:xfrm>
          <a:prstGeom prst="rect">
            <a:avLst/>
          </a:prstGeom>
          <a:solidFill>
            <a:srgbClr val="45505E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000" tIns="18000" rIns="18000" bIns="18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 sz="1050" b="1" i="0" u="none" strike="noStrike" cap="none" smtClean="0">
                <a:solidFill>
                  <a:srgbClr val="F3F1E3"/>
                </a:solidFill>
                <a:latin typeface="PT Sans" panose="020B0503020203020204" pitchFamily="34" charset="0"/>
                <a:ea typeface="Arial"/>
                <a:cs typeface="Arial"/>
                <a:sym typeface="Arial"/>
              </a:rPr>
              <a:t>‹#›</a:t>
            </a:fld>
            <a:endParaRPr sz="2400" b="1" i="0" u="none" strike="noStrike" cap="none" dirty="0">
              <a:solidFill>
                <a:srgbClr val="F3F1E3"/>
              </a:solidFill>
              <a:latin typeface="PT Sans" panose="020B0503020203020204" pitchFamily="34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4138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Slide" preserve="1">
  <p:cSld name="12_Title Slide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body" idx="1"/>
          </p:nvPr>
        </p:nvSpPr>
        <p:spPr>
          <a:xfrm>
            <a:off x="444501" y="1198487"/>
            <a:ext cx="11426825" cy="4829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500" lvl="0" indent="-4572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5505E"/>
              </a:buClr>
              <a:buSzPct val="100000"/>
              <a:buFont typeface="Wingdings" panose="05000000000000000000" pitchFamily="2" charset="2"/>
              <a:buChar char="§"/>
              <a:defRPr sz="1400">
                <a:solidFill>
                  <a:srgbClr val="45505E"/>
                </a:solidFill>
                <a:latin typeface="Booton" pitchFamily="50" charset="0"/>
                <a:ea typeface="Booton" pitchFamily="50" charset="0"/>
                <a:cs typeface="Booton" pitchFamily="50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rgbClr val="45505E"/>
              </a:buClr>
              <a:buSzPct val="100000"/>
              <a:buChar char="•"/>
              <a:defRPr sz="1400">
                <a:solidFill>
                  <a:srgbClr val="45505E"/>
                </a:solidFill>
                <a:latin typeface="Booton" pitchFamily="50" charset="0"/>
                <a:ea typeface="Booton" pitchFamily="50" charset="0"/>
                <a:cs typeface="Booton" pitchFamily="50" charset="0"/>
              </a:defRPr>
            </a:lvl2pPr>
            <a:lvl3pPr marL="1371600" lvl="2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lang="fr-FR" dirty="0"/>
          </a:p>
          <a:p>
            <a:pPr lvl="1"/>
            <a:endParaRPr dirty="0"/>
          </a:p>
        </p:txBody>
      </p:sp>
      <p:sp>
        <p:nvSpPr>
          <p:cNvPr id="70" name="Google Shape;70;p12"/>
          <p:cNvSpPr txBox="1">
            <a:spLocks noGrp="1"/>
          </p:cNvSpPr>
          <p:nvPr>
            <p:ph type="title"/>
          </p:nvPr>
        </p:nvSpPr>
        <p:spPr>
          <a:xfrm>
            <a:off x="444264" y="296463"/>
            <a:ext cx="10354235" cy="65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3200">
                <a:solidFill>
                  <a:srgbClr val="45505E"/>
                </a:solidFill>
                <a:latin typeface="Value Sans Medium" panose="020B0603050101040103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3" name="Picture 2" descr="A black and grey logo&#10;&#10;AI-generated content may be incorrect.">
            <a:extLst>
              <a:ext uri="{FF2B5EF4-FFF2-40B4-BE49-F238E27FC236}">
                <a16:creationId xmlns:a16="http://schemas.microsoft.com/office/drawing/2014/main" id="{3C38E915-6D11-DDB5-71CA-F31F97E54E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499" y="387384"/>
            <a:ext cx="1271966" cy="442680"/>
          </a:xfrm>
          <a:prstGeom prst="rect">
            <a:avLst/>
          </a:prstGeom>
        </p:spPr>
      </p:pic>
      <p:cxnSp>
        <p:nvCxnSpPr>
          <p:cNvPr id="4" name="Google Shape;68;p12">
            <a:extLst>
              <a:ext uri="{FF2B5EF4-FFF2-40B4-BE49-F238E27FC236}">
                <a16:creationId xmlns:a16="http://schemas.microsoft.com/office/drawing/2014/main" id="{7B5AEC77-2E14-1C35-EAD2-4650BF17D74A}"/>
              </a:ext>
            </a:extLst>
          </p:cNvPr>
          <p:cNvCxnSpPr>
            <a:cxnSpLocks/>
          </p:cNvCxnSpPr>
          <p:nvPr userDrawn="1"/>
        </p:nvCxnSpPr>
        <p:spPr>
          <a:xfrm>
            <a:off x="0" y="6480706"/>
            <a:ext cx="11406433" cy="0"/>
          </a:xfrm>
          <a:prstGeom prst="straightConnector1">
            <a:avLst/>
          </a:prstGeom>
          <a:noFill/>
          <a:ln w="19050" cap="flat" cmpd="sng">
            <a:solidFill>
              <a:srgbClr val="45505E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" name="Google Shape;73;p12">
            <a:extLst>
              <a:ext uri="{FF2B5EF4-FFF2-40B4-BE49-F238E27FC236}">
                <a16:creationId xmlns:a16="http://schemas.microsoft.com/office/drawing/2014/main" id="{C5C72378-7308-1E74-5EBD-4D4EE69500B8}"/>
              </a:ext>
            </a:extLst>
          </p:cNvPr>
          <p:cNvSpPr>
            <a:spLocks noChangeAspect="1"/>
          </p:cNvSpPr>
          <p:nvPr userDrawn="1"/>
        </p:nvSpPr>
        <p:spPr>
          <a:xfrm>
            <a:off x="11568224" y="6367328"/>
            <a:ext cx="243439" cy="232713"/>
          </a:xfrm>
          <a:prstGeom prst="rect">
            <a:avLst/>
          </a:prstGeom>
          <a:solidFill>
            <a:srgbClr val="45505E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000" tIns="18000" rIns="18000" bIns="18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 sz="1050" b="1" i="0" u="none" strike="noStrike" cap="none" smtClean="0">
                <a:solidFill>
                  <a:srgbClr val="F3F1E3"/>
                </a:solidFill>
                <a:latin typeface="PT Sans" panose="020B0503020203020204" pitchFamily="34" charset="0"/>
                <a:ea typeface="Arial"/>
                <a:cs typeface="Arial"/>
                <a:sym typeface="Arial"/>
              </a:rPr>
              <a:t>‹#›</a:t>
            </a:fld>
            <a:endParaRPr sz="2400" b="1" i="0" u="none" strike="noStrike" cap="none" dirty="0">
              <a:solidFill>
                <a:srgbClr val="F3F1E3"/>
              </a:solidFill>
              <a:latin typeface="PT Sans" panose="020B0503020203020204" pitchFamily="34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523653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Slide" preserve="1">
  <p:cSld name="11_Title Slide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body" idx="1"/>
          </p:nvPr>
        </p:nvSpPr>
        <p:spPr>
          <a:xfrm>
            <a:off x="444501" y="3482788"/>
            <a:ext cx="7179981" cy="2545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500" lvl="0" indent="-4572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5505E"/>
              </a:buClr>
              <a:buSzPct val="100000"/>
              <a:buFont typeface="Wingdings" panose="05000000000000000000" pitchFamily="2" charset="2"/>
              <a:buChar char="§"/>
              <a:defRPr sz="1400">
                <a:solidFill>
                  <a:srgbClr val="45505E"/>
                </a:solidFill>
                <a:latin typeface="Booton" pitchFamily="50" charset="0"/>
                <a:ea typeface="Booton" pitchFamily="50" charset="0"/>
                <a:cs typeface="Booton" pitchFamily="50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rgbClr val="45505E"/>
              </a:buClr>
              <a:buSzPct val="100000"/>
              <a:buChar char="•"/>
              <a:defRPr sz="1400">
                <a:solidFill>
                  <a:srgbClr val="45505E"/>
                </a:solidFill>
                <a:latin typeface="Booton" pitchFamily="50" charset="0"/>
                <a:ea typeface="Booton" pitchFamily="50" charset="0"/>
                <a:cs typeface="Booton" pitchFamily="50" charset="0"/>
              </a:defRPr>
            </a:lvl2pPr>
            <a:lvl3pPr marL="1371600" lvl="2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lang="fr-FR" dirty="0"/>
          </a:p>
          <a:p>
            <a:pPr lvl="1"/>
            <a:endParaRPr dirty="0"/>
          </a:p>
        </p:txBody>
      </p:sp>
      <p:sp>
        <p:nvSpPr>
          <p:cNvPr id="70" name="Google Shape;70;p12"/>
          <p:cNvSpPr txBox="1">
            <a:spLocks noGrp="1"/>
          </p:cNvSpPr>
          <p:nvPr>
            <p:ph type="title"/>
          </p:nvPr>
        </p:nvSpPr>
        <p:spPr>
          <a:xfrm>
            <a:off x="444501" y="1674787"/>
            <a:ext cx="7179981" cy="65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3200">
                <a:solidFill>
                  <a:srgbClr val="45505E"/>
                </a:solidFill>
                <a:latin typeface="Value Sans Medium" panose="020B0603050101040103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3" name="Picture 2" descr="A black and grey logo&#10;&#10;AI-generated content may be incorrect.">
            <a:extLst>
              <a:ext uri="{FF2B5EF4-FFF2-40B4-BE49-F238E27FC236}">
                <a16:creationId xmlns:a16="http://schemas.microsoft.com/office/drawing/2014/main" id="{3C38E915-6D11-DDB5-71CA-F31F97E54E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8499" y="387384"/>
            <a:ext cx="1271966" cy="442680"/>
          </a:xfrm>
          <a:prstGeom prst="rect">
            <a:avLst/>
          </a:prstGeom>
        </p:spPr>
      </p:pic>
      <p:cxnSp>
        <p:nvCxnSpPr>
          <p:cNvPr id="4" name="Google Shape;68;p12">
            <a:extLst>
              <a:ext uri="{FF2B5EF4-FFF2-40B4-BE49-F238E27FC236}">
                <a16:creationId xmlns:a16="http://schemas.microsoft.com/office/drawing/2014/main" id="{7B5AEC77-2E14-1C35-EAD2-4650BF17D74A}"/>
              </a:ext>
            </a:extLst>
          </p:cNvPr>
          <p:cNvCxnSpPr>
            <a:cxnSpLocks/>
          </p:cNvCxnSpPr>
          <p:nvPr userDrawn="1"/>
        </p:nvCxnSpPr>
        <p:spPr>
          <a:xfrm>
            <a:off x="0" y="6480706"/>
            <a:ext cx="11406433" cy="0"/>
          </a:xfrm>
          <a:prstGeom prst="straightConnector1">
            <a:avLst/>
          </a:prstGeom>
          <a:noFill/>
          <a:ln w="19050" cap="flat" cmpd="sng">
            <a:solidFill>
              <a:srgbClr val="45505E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" name="Google Shape;73;p12">
            <a:extLst>
              <a:ext uri="{FF2B5EF4-FFF2-40B4-BE49-F238E27FC236}">
                <a16:creationId xmlns:a16="http://schemas.microsoft.com/office/drawing/2014/main" id="{C5C72378-7308-1E74-5EBD-4D4EE69500B8}"/>
              </a:ext>
            </a:extLst>
          </p:cNvPr>
          <p:cNvSpPr>
            <a:spLocks noChangeAspect="1"/>
          </p:cNvSpPr>
          <p:nvPr userDrawn="1"/>
        </p:nvSpPr>
        <p:spPr>
          <a:xfrm>
            <a:off x="11568224" y="6367328"/>
            <a:ext cx="243439" cy="232713"/>
          </a:xfrm>
          <a:prstGeom prst="rect">
            <a:avLst/>
          </a:prstGeom>
          <a:solidFill>
            <a:srgbClr val="45505E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000" tIns="18000" rIns="18000" bIns="18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 sz="900" b="1" i="0" u="none" strike="noStrike" cap="none" smtClean="0">
                <a:solidFill>
                  <a:srgbClr val="F3F1E3"/>
                </a:solidFill>
                <a:latin typeface="Value Sans" panose="020B0503050101040103" pitchFamily="34" charset="0"/>
                <a:ea typeface="Arial"/>
                <a:cs typeface="Arial"/>
                <a:sym typeface="Arial"/>
              </a:rPr>
              <a:t>‹#›</a:t>
            </a:fld>
            <a:endParaRPr sz="900" b="1" i="0" u="none" strike="noStrike" cap="none" dirty="0">
              <a:solidFill>
                <a:srgbClr val="F3F1E3"/>
              </a:solidFill>
              <a:latin typeface="Value Sans" panose="020B0503050101040103" pitchFamily="34" charset="0"/>
              <a:ea typeface="Arial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519425-16EB-21AF-01BD-51C07846742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2915" y="1818181"/>
            <a:ext cx="3377028" cy="404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257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Slide" preserve="1">
  <p:cSld name="12_Title Slide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body" idx="1"/>
          </p:nvPr>
        </p:nvSpPr>
        <p:spPr>
          <a:xfrm>
            <a:off x="2229970" y="2771026"/>
            <a:ext cx="7732060" cy="1290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500" lvl="0" indent="-45720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5505E"/>
              </a:buClr>
              <a:buSzPct val="100000"/>
              <a:buFont typeface="Wingdings" panose="05000000000000000000" pitchFamily="2" charset="2"/>
              <a:buChar char="§"/>
              <a:defRPr sz="1400">
                <a:solidFill>
                  <a:srgbClr val="45505E"/>
                </a:solidFill>
                <a:latin typeface="Booton" pitchFamily="50" charset="0"/>
                <a:ea typeface="Booton" pitchFamily="50" charset="0"/>
                <a:cs typeface="Booton" pitchFamily="50" charset="0"/>
              </a:defRPr>
            </a:lvl1pPr>
            <a:lvl2pPr marL="914400" lvl="1" indent="-342900" algn="ctr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rgbClr val="45505E"/>
              </a:buClr>
              <a:buSzPct val="100000"/>
              <a:buChar char="•"/>
              <a:defRPr sz="1400">
                <a:solidFill>
                  <a:srgbClr val="45505E"/>
                </a:solidFill>
                <a:latin typeface="Booton" pitchFamily="50" charset="0"/>
                <a:ea typeface="Booton" pitchFamily="50" charset="0"/>
                <a:cs typeface="Booton" pitchFamily="50" charset="0"/>
              </a:defRPr>
            </a:lvl2pPr>
            <a:lvl3pPr marL="1371600" lvl="2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lang="fr-FR" dirty="0"/>
          </a:p>
          <a:p>
            <a:pPr lvl="1"/>
            <a:endParaRPr dirty="0"/>
          </a:p>
        </p:txBody>
      </p:sp>
      <p:sp>
        <p:nvSpPr>
          <p:cNvPr id="70" name="Google Shape;70;p12"/>
          <p:cNvSpPr txBox="1">
            <a:spLocks noGrp="1"/>
          </p:cNvSpPr>
          <p:nvPr>
            <p:ph type="title"/>
          </p:nvPr>
        </p:nvSpPr>
        <p:spPr>
          <a:xfrm>
            <a:off x="2229970" y="1931209"/>
            <a:ext cx="7732060" cy="65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3200">
                <a:solidFill>
                  <a:srgbClr val="45505E"/>
                </a:solidFill>
                <a:latin typeface="Value Sans Medium" panose="020B0603050101040103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3" name="Picture 2" descr="A black and grey logo&#10;&#10;AI-generated content may be incorrect.">
            <a:extLst>
              <a:ext uri="{FF2B5EF4-FFF2-40B4-BE49-F238E27FC236}">
                <a16:creationId xmlns:a16="http://schemas.microsoft.com/office/drawing/2014/main" id="{3C38E915-6D11-DDB5-71CA-F31F97E54E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8499" y="387384"/>
            <a:ext cx="1271966" cy="442680"/>
          </a:xfrm>
          <a:prstGeom prst="rect">
            <a:avLst/>
          </a:prstGeom>
        </p:spPr>
      </p:pic>
      <p:cxnSp>
        <p:nvCxnSpPr>
          <p:cNvPr id="4" name="Google Shape;68;p12">
            <a:extLst>
              <a:ext uri="{FF2B5EF4-FFF2-40B4-BE49-F238E27FC236}">
                <a16:creationId xmlns:a16="http://schemas.microsoft.com/office/drawing/2014/main" id="{7B5AEC77-2E14-1C35-EAD2-4650BF17D74A}"/>
              </a:ext>
            </a:extLst>
          </p:cNvPr>
          <p:cNvCxnSpPr>
            <a:cxnSpLocks/>
          </p:cNvCxnSpPr>
          <p:nvPr userDrawn="1"/>
        </p:nvCxnSpPr>
        <p:spPr>
          <a:xfrm>
            <a:off x="0" y="6480706"/>
            <a:ext cx="11406433" cy="0"/>
          </a:xfrm>
          <a:prstGeom prst="straightConnector1">
            <a:avLst/>
          </a:prstGeom>
          <a:noFill/>
          <a:ln w="19050" cap="flat" cmpd="sng">
            <a:solidFill>
              <a:srgbClr val="45505E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" name="Google Shape;73;p12">
            <a:extLst>
              <a:ext uri="{FF2B5EF4-FFF2-40B4-BE49-F238E27FC236}">
                <a16:creationId xmlns:a16="http://schemas.microsoft.com/office/drawing/2014/main" id="{C5C72378-7308-1E74-5EBD-4D4EE69500B8}"/>
              </a:ext>
            </a:extLst>
          </p:cNvPr>
          <p:cNvSpPr>
            <a:spLocks noChangeAspect="1"/>
          </p:cNvSpPr>
          <p:nvPr userDrawn="1"/>
        </p:nvSpPr>
        <p:spPr>
          <a:xfrm>
            <a:off x="11568224" y="6367328"/>
            <a:ext cx="243439" cy="232713"/>
          </a:xfrm>
          <a:prstGeom prst="rect">
            <a:avLst/>
          </a:prstGeom>
          <a:solidFill>
            <a:srgbClr val="45505E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000" tIns="18000" rIns="18000" bIns="18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 sz="900" b="1" i="0" u="none" strike="noStrike" cap="none" smtClean="0">
                <a:solidFill>
                  <a:srgbClr val="F3F1E3"/>
                </a:solidFill>
                <a:latin typeface="Value Sans" panose="020B0503050101040103" pitchFamily="34" charset="0"/>
                <a:ea typeface="Arial"/>
                <a:cs typeface="Arial"/>
                <a:sym typeface="Arial"/>
              </a:rPr>
              <a:t>‹#›</a:t>
            </a:fld>
            <a:endParaRPr sz="900" b="1" i="0" u="none" strike="noStrike" cap="none" dirty="0">
              <a:solidFill>
                <a:srgbClr val="F3F1E3"/>
              </a:solidFill>
              <a:latin typeface="Value Sans" panose="020B0503050101040103" pitchFamily="34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564191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Slide" preserve="1">
  <p:cSld name="11_Title Slide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body" idx="1"/>
          </p:nvPr>
        </p:nvSpPr>
        <p:spPr>
          <a:xfrm>
            <a:off x="444501" y="3482788"/>
            <a:ext cx="7179981" cy="2545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500" lvl="0" indent="-4572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5505E"/>
              </a:buClr>
              <a:buSzPct val="100000"/>
              <a:buFont typeface="Wingdings" panose="05000000000000000000" pitchFamily="2" charset="2"/>
              <a:buChar char="§"/>
              <a:defRPr sz="1400">
                <a:solidFill>
                  <a:srgbClr val="45505E"/>
                </a:solidFill>
                <a:latin typeface="Booton" pitchFamily="50" charset="0"/>
                <a:ea typeface="Booton" pitchFamily="50" charset="0"/>
                <a:cs typeface="Booton" pitchFamily="50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rgbClr val="45505E"/>
              </a:buClr>
              <a:buSzPct val="100000"/>
              <a:buChar char="•"/>
              <a:defRPr sz="1400">
                <a:solidFill>
                  <a:srgbClr val="45505E"/>
                </a:solidFill>
                <a:latin typeface="Booton" pitchFamily="50" charset="0"/>
                <a:ea typeface="Booton" pitchFamily="50" charset="0"/>
                <a:cs typeface="Booton" pitchFamily="50" charset="0"/>
              </a:defRPr>
            </a:lvl2pPr>
            <a:lvl3pPr marL="1371600" lvl="2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lang="fr-FR" dirty="0"/>
          </a:p>
          <a:p>
            <a:pPr lvl="1"/>
            <a:endParaRPr dirty="0"/>
          </a:p>
        </p:txBody>
      </p:sp>
      <p:sp>
        <p:nvSpPr>
          <p:cNvPr id="70" name="Google Shape;70;p12"/>
          <p:cNvSpPr txBox="1">
            <a:spLocks noGrp="1"/>
          </p:cNvSpPr>
          <p:nvPr>
            <p:ph type="title"/>
          </p:nvPr>
        </p:nvSpPr>
        <p:spPr>
          <a:xfrm>
            <a:off x="444501" y="1674787"/>
            <a:ext cx="7179981" cy="65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3200">
                <a:solidFill>
                  <a:srgbClr val="45505E"/>
                </a:solidFill>
                <a:latin typeface="Value Sans Medium" panose="020B0603050101040103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3" name="Picture 2" descr="A black and grey logo&#10;&#10;AI-generated content may be incorrect.">
            <a:extLst>
              <a:ext uri="{FF2B5EF4-FFF2-40B4-BE49-F238E27FC236}">
                <a16:creationId xmlns:a16="http://schemas.microsoft.com/office/drawing/2014/main" id="{3C38E915-6D11-DDB5-71CA-F31F97E54E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8499" y="387384"/>
            <a:ext cx="1271966" cy="442680"/>
          </a:xfrm>
          <a:prstGeom prst="rect">
            <a:avLst/>
          </a:prstGeom>
        </p:spPr>
      </p:pic>
      <p:cxnSp>
        <p:nvCxnSpPr>
          <p:cNvPr id="4" name="Google Shape;68;p12">
            <a:extLst>
              <a:ext uri="{FF2B5EF4-FFF2-40B4-BE49-F238E27FC236}">
                <a16:creationId xmlns:a16="http://schemas.microsoft.com/office/drawing/2014/main" id="{7B5AEC77-2E14-1C35-EAD2-4650BF17D74A}"/>
              </a:ext>
            </a:extLst>
          </p:cNvPr>
          <p:cNvCxnSpPr>
            <a:cxnSpLocks/>
          </p:cNvCxnSpPr>
          <p:nvPr userDrawn="1"/>
        </p:nvCxnSpPr>
        <p:spPr>
          <a:xfrm>
            <a:off x="0" y="6480706"/>
            <a:ext cx="11406433" cy="0"/>
          </a:xfrm>
          <a:prstGeom prst="straightConnector1">
            <a:avLst/>
          </a:prstGeom>
          <a:noFill/>
          <a:ln w="19050" cap="flat" cmpd="sng">
            <a:solidFill>
              <a:srgbClr val="45505E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" name="Google Shape;73;p12">
            <a:extLst>
              <a:ext uri="{FF2B5EF4-FFF2-40B4-BE49-F238E27FC236}">
                <a16:creationId xmlns:a16="http://schemas.microsoft.com/office/drawing/2014/main" id="{C5C72378-7308-1E74-5EBD-4D4EE69500B8}"/>
              </a:ext>
            </a:extLst>
          </p:cNvPr>
          <p:cNvSpPr>
            <a:spLocks noChangeAspect="1"/>
          </p:cNvSpPr>
          <p:nvPr userDrawn="1"/>
        </p:nvSpPr>
        <p:spPr>
          <a:xfrm>
            <a:off x="11568223" y="6364349"/>
            <a:ext cx="243439" cy="232713"/>
          </a:xfrm>
          <a:prstGeom prst="rect">
            <a:avLst/>
          </a:prstGeom>
          <a:solidFill>
            <a:srgbClr val="45505E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000" tIns="18000" rIns="18000" bIns="18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 sz="900" b="1" i="0" u="none" strike="noStrike" cap="none" smtClean="0">
                <a:solidFill>
                  <a:srgbClr val="F3F1E3"/>
                </a:solidFill>
                <a:latin typeface="Value Sans" panose="020B0503050101040103" pitchFamily="34" charset="0"/>
                <a:ea typeface="Arial"/>
                <a:cs typeface="Arial"/>
                <a:sym typeface="Arial"/>
              </a:rPr>
              <a:t>‹#›</a:t>
            </a:fld>
            <a:endParaRPr sz="900" b="1" i="0" u="none" strike="noStrike" cap="none" dirty="0">
              <a:solidFill>
                <a:srgbClr val="F3F1E3"/>
              </a:solidFill>
              <a:latin typeface="Value Sans" panose="020B0503050101040103" pitchFamily="34" charset="0"/>
              <a:ea typeface="Arial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519425-16EB-21AF-01BD-51C07846742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2915" y="1818181"/>
            <a:ext cx="3377028" cy="404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8002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Slide" preserve="1">
  <p:cSld name="12_Title Slide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body" idx="1"/>
          </p:nvPr>
        </p:nvSpPr>
        <p:spPr>
          <a:xfrm>
            <a:off x="2229970" y="2771026"/>
            <a:ext cx="7732060" cy="1290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500" lvl="0" indent="-45720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5505E"/>
              </a:buClr>
              <a:buSzPct val="100000"/>
              <a:buFont typeface="Wingdings" panose="05000000000000000000" pitchFamily="2" charset="2"/>
              <a:buChar char="§"/>
              <a:defRPr sz="1400">
                <a:solidFill>
                  <a:srgbClr val="45505E"/>
                </a:solidFill>
                <a:latin typeface="Booton" pitchFamily="50" charset="0"/>
                <a:ea typeface="Booton" pitchFamily="50" charset="0"/>
                <a:cs typeface="Booton" pitchFamily="50" charset="0"/>
              </a:defRPr>
            </a:lvl1pPr>
            <a:lvl2pPr marL="914400" lvl="1" indent="-342900" algn="ctr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rgbClr val="45505E"/>
              </a:buClr>
              <a:buSzPct val="100000"/>
              <a:buChar char="•"/>
              <a:defRPr sz="1400">
                <a:solidFill>
                  <a:srgbClr val="45505E"/>
                </a:solidFill>
                <a:latin typeface="Booton" pitchFamily="50" charset="0"/>
                <a:ea typeface="Booton" pitchFamily="50" charset="0"/>
                <a:cs typeface="Booton" pitchFamily="50" charset="0"/>
              </a:defRPr>
            </a:lvl2pPr>
            <a:lvl3pPr marL="1371600" lvl="2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lang="fr-FR" dirty="0"/>
          </a:p>
          <a:p>
            <a:pPr lvl="1"/>
            <a:endParaRPr dirty="0"/>
          </a:p>
        </p:txBody>
      </p:sp>
      <p:sp>
        <p:nvSpPr>
          <p:cNvPr id="70" name="Google Shape;70;p12"/>
          <p:cNvSpPr txBox="1">
            <a:spLocks noGrp="1"/>
          </p:cNvSpPr>
          <p:nvPr>
            <p:ph type="title"/>
          </p:nvPr>
        </p:nvSpPr>
        <p:spPr>
          <a:xfrm>
            <a:off x="2229970" y="1931209"/>
            <a:ext cx="7732060" cy="65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3200">
                <a:solidFill>
                  <a:srgbClr val="45505E"/>
                </a:solidFill>
                <a:latin typeface="Value Sans Medium" panose="020B0603050101040103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3" name="Picture 2" descr="A black and grey logo&#10;&#10;AI-generated content may be incorrect.">
            <a:extLst>
              <a:ext uri="{FF2B5EF4-FFF2-40B4-BE49-F238E27FC236}">
                <a16:creationId xmlns:a16="http://schemas.microsoft.com/office/drawing/2014/main" id="{3C38E915-6D11-DDB5-71CA-F31F97E54E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8499" y="387384"/>
            <a:ext cx="1271966" cy="442680"/>
          </a:xfrm>
          <a:prstGeom prst="rect">
            <a:avLst/>
          </a:prstGeom>
        </p:spPr>
      </p:pic>
      <p:cxnSp>
        <p:nvCxnSpPr>
          <p:cNvPr id="4" name="Google Shape;68;p12">
            <a:extLst>
              <a:ext uri="{FF2B5EF4-FFF2-40B4-BE49-F238E27FC236}">
                <a16:creationId xmlns:a16="http://schemas.microsoft.com/office/drawing/2014/main" id="{7B5AEC77-2E14-1C35-EAD2-4650BF17D74A}"/>
              </a:ext>
            </a:extLst>
          </p:cNvPr>
          <p:cNvCxnSpPr>
            <a:cxnSpLocks/>
          </p:cNvCxnSpPr>
          <p:nvPr userDrawn="1"/>
        </p:nvCxnSpPr>
        <p:spPr>
          <a:xfrm>
            <a:off x="0" y="6480706"/>
            <a:ext cx="11406433" cy="0"/>
          </a:xfrm>
          <a:prstGeom prst="straightConnector1">
            <a:avLst/>
          </a:prstGeom>
          <a:noFill/>
          <a:ln w="19050" cap="flat" cmpd="sng">
            <a:solidFill>
              <a:srgbClr val="45505E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" name="Google Shape;73;p12">
            <a:extLst>
              <a:ext uri="{FF2B5EF4-FFF2-40B4-BE49-F238E27FC236}">
                <a16:creationId xmlns:a16="http://schemas.microsoft.com/office/drawing/2014/main" id="{C5C72378-7308-1E74-5EBD-4D4EE69500B8}"/>
              </a:ext>
            </a:extLst>
          </p:cNvPr>
          <p:cNvSpPr>
            <a:spLocks noChangeAspect="1"/>
          </p:cNvSpPr>
          <p:nvPr userDrawn="1"/>
        </p:nvSpPr>
        <p:spPr>
          <a:xfrm>
            <a:off x="11568224" y="6367328"/>
            <a:ext cx="243439" cy="232713"/>
          </a:xfrm>
          <a:prstGeom prst="rect">
            <a:avLst/>
          </a:prstGeom>
          <a:solidFill>
            <a:srgbClr val="45505E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000" tIns="18000" rIns="18000" bIns="18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 sz="900" b="1" i="0" u="none" strike="noStrike" cap="none" smtClean="0">
                <a:solidFill>
                  <a:srgbClr val="F3F1E3"/>
                </a:solidFill>
                <a:latin typeface="Value Sans" panose="020B0503050101040103" pitchFamily="34" charset="0"/>
                <a:ea typeface="Arial"/>
                <a:cs typeface="Arial"/>
                <a:sym typeface="Arial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‹#›</a:t>
            </a:fld>
            <a:endParaRPr sz="900" b="1" i="0" u="none" strike="noStrike" cap="none" dirty="0">
              <a:solidFill>
                <a:srgbClr val="F3F1E3"/>
              </a:solidFill>
              <a:latin typeface="Value Sans" panose="020B0503050101040103" pitchFamily="34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09537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Slide" preserve="1">
  <p:cSld name="12_Title Slide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body" idx="1"/>
          </p:nvPr>
        </p:nvSpPr>
        <p:spPr>
          <a:xfrm>
            <a:off x="444501" y="1198487"/>
            <a:ext cx="11426825" cy="4829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500" lvl="0" indent="-4572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5505E"/>
              </a:buClr>
              <a:buSzPct val="100000"/>
              <a:buFont typeface="Wingdings" panose="05000000000000000000" pitchFamily="2" charset="2"/>
              <a:buChar char="§"/>
              <a:defRPr sz="1400">
                <a:solidFill>
                  <a:srgbClr val="45505E"/>
                </a:solidFill>
                <a:latin typeface="Booton" pitchFamily="50" charset="0"/>
                <a:ea typeface="Booton" pitchFamily="50" charset="0"/>
                <a:cs typeface="Booton" pitchFamily="50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rgbClr val="45505E"/>
              </a:buClr>
              <a:buSzPct val="100000"/>
              <a:buChar char="•"/>
              <a:defRPr sz="1400">
                <a:solidFill>
                  <a:srgbClr val="45505E"/>
                </a:solidFill>
                <a:latin typeface="Booton" pitchFamily="50" charset="0"/>
                <a:ea typeface="Booton" pitchFamily="50" charset="0"/>
                <a:cs typeface="Booton" pitchFamily="50" charset="0"/>
              </a:defRPr>
            </a:lvl2pPr>
            <a:lvl3pPr marL="1371600" lvl="2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lang="fr-FR" dirty="0"/>
          </a:p>
          <a:p>
            <a:pPr lvl="1"/>
            <a:endParaRPr dirty="0"/>
          </a:p>
        </p:txBody>
      </p:sp>
      <p:sp>
        <p:nvSpPr>
          <p:cNvPr id="70" name="Google Shape;70;p12"/>
          <p:cNvSpPr txBox="1">
            <a:spLocks noGrp="1"/>
          </p:cNvSpPr>
          <p:nvPr>
            <p:ph type="title"/>
          </p:nvPr>
        </p:nvSpPr>
        <p:spPr>
          <a:xfrm>
            <a:off x="444264" y="296463"/>
            <a:ext cx="10354235" cy="65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3200">
                <a:solidFill>
                  <a:srgbClr val="45505E"/>
                </a:solidFill>
                <a:latin typeface="Value Sans Medium" panose="020B0603050101040103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3" name="Picture 2" descr="A black and grey logo&#10;&#10;AI-generated content may be incorrect.">
            <a:extLst>
              <a:ext uri="{FF2B5EF4-FFF2-40B4-BE49-F238E27FC236}">
                <a16:creationId xmlns:a16="http://schemas.microsoft.com/office/drawing/2014/main" id="{3C38E915-6D11-DDB5-71CA-F31F97E54E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8499" y="387384"/>
            <a:ext cx="1271966" cy="442680"/>
          </a:xfrm>
          <a:prstGeom prst="rect">
            <a:avLst/>
          </a:prstGeom>
        </p:spPr>
      </p:pic>
      <p:cxnSp>
        <p:nvCxnSpPr>
          <p:cNvPr id="4" name="Google Shape;68;p12">
            <a:extLst>
              <a:ext uri="{FF2B5EF4-FFF2-40B4-BE49-F238E27FC236}">
                <a16:creationId xmlns:a16="http://schemas.microsoft.com/office/drawing/2014/main" id="{7B5AEC77-2E14-1C35-EAD2-4650BF17D74A}"/>
              </a:ext>
            </a:extLst>
          </p:cNvPr>
          <p:cNvCxnSpPr>
            <a:cxnSpLocks/>
          </p:cNvCxnSpPr>
          <p:nvPr userDrawn="1"/>
        </p:nvCxnSpPr>
        <p:spPr>
          <a:xfrm>
            <a:off x="0" y="6480706"/>
            <a:ext cx="11406433" cy="0"/>
          </a:xfrm>
          <a:prstGeom prst="straightConnector1">
            <a:avLst/>
          </a:prstGeom>
          <a:noFill/>
          <a:ln w="19050" cap="flat" cmpd="sng">
            <a:solidFill>
              <a:srgbClr val="45505E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" name="Google Shape;73;p12">
            <a:extLst>
              <a:ext uri="{FF2B5EF4-FFF2-40B4-BE49-F238E27FC236}">
                <a16:creationId xmlns:a16="http://schemas.microsoft.com/office/drawing/2014/main" id="{C5C72378-7308-1E74-5EBD-4D4EE69500B8}"/>
              </a:ext>
            </a:extLst>
          </p:cNvPr>
          <p:cNvSpPr>
            <a:spLocks noChangeAspect="1"/>
          </p:cNvSpPr>
          <p:nvPr userDrawn="1"/>
        </p:nvSpPr>
        <p:spPr>
          <a:xfrm>
            <a:off x="11568224" y="6367328"/>
            <a:ext cx="243439" cy="232713"/>
          </a:xfrm>
          <a:prstGeom prst="rect">
            <a:avLst/>
          </a:prstGeom>
          <a:solidFill>
            <a:srgbClr val="45505E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000" tIns="18000" rIns="18000" bIns="18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 sz="900" b="1" i="0" u="none" strike="noStrike" cap="none" smtClean="0">
                <a:solidFill>
                  <a:srgbClr val="F3F1E3"/>
                </a:solidFill>
                <a:latin typeface="Value Sans" panose="020B0503050101040103" pitchFamily="34" charset="0"/>
                <a:ea typeface="Arial"/>
                <a:cs typeface="Arial"/>
                <a:sym typeface="Arial"/>
              </a:rPr>
              <a:t>‹#›</a:t>
            </a:fld>
            <a:endParaRPr sz="900" b="1" i="0" u="none" strike="noStrike" cap="none" dirty="0">
              <a:solidFill>
                <a:srgbClr val="F3F1E3"/>
              </a:solidFill>
              <a:latin typeface="Value Sans" panose="020B0503050101040103" pitchFamily="34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18787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Slide" preserve="1">
  <p:cSld name="11_Title Slide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body" idx="1"/>
          </p:nvPr>
        </p:nvSpPr>
        <p:spPr>
          <a:xfrm>
            <a:off x="444501" y="3482788"/>
            <a:ext cx="7179981" cy="2545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500" lvl="0" indent="-4572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5505E"/>
              </a:buClr>
              <a:buSzPct val="100000"/>
              <a:buFont typeface="Wingdings" panose="05000000000000000000" pitchFamily="2" charset="2"/>
              <a:buChar char="§"/>
              <a:defRPr sz="1400">
                <a:solidFill>
                  <a:srgbClr val="45505E"/>
                </a:solidFill>
                <a:latin typeface="Booton" pitchFamily="50" charset="0"/>
                <a:ea typeface="Booton" pitchFamily="50" charset="0"/>
                <a:cs typeface="Booton" pitchFamily="50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rgbClr val="45505E"/>
              </a:buClr>
              <a:buSzPct val="100000"/>
              <a:buChar char="•"/>
              <a:defRPr sz="1400">
                <a:solidFill>
                  <a:srgbClr val="45505E"/>
                </a:solidFill>
                <a:latin typeface="Booton" pitchFamily="50" charset="0"/>
                <a:ea typeface="Booton" pitchFamily="50" charset="0"/>
                <a:cs typeface="Booton" pitchFamily="50" charset="0"/>
              </a:defRPr>
            </a:lvl2pPr>
            <a:lvl3pPr marL="1371600" lvl="2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lang="fr-FR" dirty="0"/>
          </a:p>
          <a:p>
            <a:pPr lvl="1"/>
            <a:endParaRPr dirty="0"/>
          </a:p>
        </p:txBody>
      </p:sp>
      <p:sp>
        <p:nvSpPr>
          <p:cNvPr id="70" name="Google Shape;70;p12"/>
          <p:cNvSpPr txBox="1">
            <a:spLocks noGrp="1"/>
          </p:cNvSpPr>
          <p:nvPr>
            <p:ph type="title"/>
          </p:nvPr>
        </p:nvSpPr>
        <p:spPr>
          <a:xfrm>
            <a:off x="444501" y="1674787"/>
            <a:ext cx="7179981" cy="65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3200">
                <a:solidFill>
                  <a:srgbClr val="45505E"/>
                </a:solidFill>
                <a:latin typeface="Value Sans Medium" panose="020B0603050101040103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3" name="Picture 2" descr="A black and grey logo&#10;&#10;AI-generated content may be incorrect.">
            <a:extLst>
              <a:ext uri="{FF2B5EF4-FFF2-40B4-BE49-F238E27FC236}">
                <a16:creationId xmlns:a16="http://schemas.microsoft.com/office/drawing/2014/main" id="{3C38E915-6D11-DDB5-71CA-F31F97E54E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499" y="387384"/>
            <a:ext cx="1271966" cy="442680"/>
          </a:xfrm>
          <a:prstGeom prst="rect">
            <a:avLst/>
          </a:prstGeom>
        </p:spPr>
      </p:pic>
      <p:cxnSp>
        <p:nvCxnSpPr>
          <p:cNvPr id="4" name="Google Shape;68;p12">
            <a:extLst>
              <a:ext uri="{FF2B5EF4-FFF2-40B4-BE49-F238E27FC236}">
                <a16:creationId xmlns:a16="http://schemas.microsoft.com/office/drawing/2014/main" id="{7B5AEC77-2E14-1C35-EAD2-4650BF17D74A}"/>
              </a:ext>
            </a:extLst>
          </p:cNvPr>
          <p:cNvCxnSpPr>
            <a:cxnSpLocks/>
          </p:cNvCxnSpPr>
          <p:nvPr userDrawn="1"/>
        </p:nvCxnSpPr>
        <p:spPr>
          <a:xfrm>
            <a:off x="0" y="6480706"/>
            <a:ext cx="11406433" cy="0"/>
          </a:xfrm>
          <a:prstGeom prst="straightConnector1">
            <a:avLst/>
          </a:prstGeom>
          <a:noFill/>
          <a:ln w="19050" cap="flat" cmpd="sng">
            <a:solidFill>
              <a:srgbClr val="45505E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" name="Google Shape;73;p12">
            <a:extLst>
              <a:ext uri="{FF2B5EF4-FFF2-40B4-BE49-F238E27FC236}">
                <a16:creationId xmlns:a16="http://schemas.microsoft.com/office/drawing/2014/main" id="{C5C72378-7308-1E74-5EBD-4D4EE69500B8}"/>
              </a:ext>
            </a:extLst>
          </p:cNvPr>
          <p:cNvSpPr>
            <a:spLocks noChangeAspect="1"/>
          </p:cNvSpPr>
          <p:nvPr userDrawn="1"/>
        </p:nvSpPr>
        <p:spPr>
          <a:xfrm>
            <a:off x="11568224" y="6367328"/>
            <a:ext cx="243439" cy="232713"/>
          </a:xfrm>
          <a:prstGeom prst="rect">
            <a:avLst/>
          </a:prstGeom>
          <a:solidFill>
            <a:srgbClr val="45505E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000" tIns="18000" rIns="18000" bIns="18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 sz="1050" b="1" i="0" u="none" strike="noStrike" cap="none" smtClean="0">
                <a:solidFill>
                  <a:srgbClr val="F3F1E3"/>
                </a:solidFill>
                <a:latin typeface="PT Sans" panose="020B0503020203020204" pitchFamily="34" charset="0"/>
                <a:ea typeface="Arial"/>
                <a:cs typeface="Arial"/>
                <a:sym typeface="Arial"/>
              </a:rPr>
              <a:t>‹#›</a:t>
            </a:fld>
            <a:endParaRPr sz="2400" b="1" i="0" u="none" strike="noStrike" cap="none" dirty="0">
              <a:solidFill>
                <a:srgbClr val="F3F1E3"/>
              </a:solidFill>
              <a:latin typeface="PT Sans" panose="020B0503020203020204" pitchFamily="34" charset="0"/>
              <a:ea typeface="Arial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519425-16EB-21AF-01BD-51C0784674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12915" y="1818181"/>
            <a:ext cx="3377028" cy="404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018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Slide" preserve="1">
  <p:cSld name="12_Title Slide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body" idx="1"/>
          </p:nvPr>
        </p:nvSpPr>
        <p:spPr>
          <a:xfrm>
            <a:off x="2229970" y="2771026"/>
            <a:ext cx="7732060" cy="1290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500" lvl="0" indent="-45720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5505E"/>
              </a:buClr>
              <a:buSzPct val="100000"/>
              <a:buFont typeface="Wingdings" panose="05000000000000000000" pitchFamily="2" charset="2"/>
              <a:buChar char="§"/>
              <a:defRPr sz="1400">
                <a:solidFill>
                  <a:srgbClr val="45505E"/>
                </a:solidFill>
                <a:latin typeface="Booton" pitchFamily="50" charset="0"/>
                <a:ea typeface="Booton" pitchFamily="50" charset="0"/>
                <a:cs typeface="Booton" pitchFamily="50" charset="0"/>
              </a:defRPr>
            </a:lvl1pPr>
            <a:lvl2pPr marL="914400" lvl="1" indent="-342900" algn="ctr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rgbClr val="45505E"/>
              </a:buClr>
              <a:buSzPct val="100000"/>
              <a:buChar char="•"/>
              <a:defRPr sz="1400">
                <a:solidFill>
                  <a:srgbClr val="45505E"/>
                </a:solidFill>
                <a:latin typeface="Booton" pitchFamily="50" charset="0"/>
                <a:ea typeface="Booton" pitchFamily="50" charset="0"/>
                <a:cs typeface="Booton" pitchFamily="50" charset="0"/>
              </a:defRPr>
            </a:lvl2pPr>
            <a:lvl3pPr marL="1371600" lvl="2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lang="fr-FR" dirty="0"/>
          </a:p>
          <a:p>
            <a:pPr lvl="1"/>
            <a:endParaRPr dirty="0"/>
          </a:p>
        </p:txBody>
      </p:sp>
      <p:sp>
        <p:nvSpPr>
          <p:cNvPr id="70" name="Google Shape;70;p12"/>
          <p:cNvSpPr txBox="1">
            <a:spLocks noGrp="1"/>
          </p:cNvSpPr>
          <p:nvPr>
            <p:ph type="title"/>
          </p:nvPr>
        </p:nvSpPr>
        <p:spPr>
          <a:xfrm>
            <a:off x="2229970" y="1931209"/>
            <a:ext cx="7732060" cy="65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3200">
                <a:solidFill>
                  <a:srgbClr val="45505E"/>
                </a:solidFill>
                <a:latin typeface="Value Sans Medium" panose="020B0603050101040103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3" name="Picture 2" descr="A black and grey logo&#10;&#10;AI-generated content may be incorrect.">
            <a:extLst>
              <a:ext uri="{FF2B5EF4-FFF2-40B4-BE49-F238E27FC236}">
                <a16:creationId xmlns:a16="http://schemas.microsoft.com/office/drawing/2014/main" id="{3C38E915-6D11-DDB5-71CA-F31F97E54E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499" y="387384"/>
            <a:ext cx="1271966" cy="442680"/>
          </a:xfrm>
          <a:prstGeom prst="rect">
            <a:avLst/>
          </a:prstGeom>
        </p:spPr>
      </p:pic>
      <p:cxnSp>
        <p:nvCxnSpPr>
          <p:cNvPr id="4" name="Google Shape;68;p12">
            <a:extLst>
              <a:ext uri="{FF2B5EF4-FFF2-40B4-BE49-F238E27FC236}">
                <a16:creationId xmlns:a16="http://schemas.microsoft.com/office/drawing/2014/main" id="{7B5AEC77-2E14-1C35-EAD2-4650BF17D74A}"/>
              </a:ext>
            </a:extLst>
          </p:cNvPr>
          <p:cNvCxnSpPr>
            <a:cxnSpLocks/>
          </p:cNvCxnSpPr>
          <p:nvPr userDrawn="1"/>
        </p:nvCxnSpPr>
        <p:spPr>
          <a:xfrm>
            <a:off x="0" y="6480706"/>
            <a:ext cx="11406433" cy="0"/>
          </a:xfrm>
          <a:prstGeom prst="straightConnector1">
            <a:avLst/>
          </a:prstGeom>
          <a:noFill/>
          <a:ln w="19050" cap="flat" cmpd="sng">
            <a:solidFill>
              <a:srgbClr val="45505E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" name="Google Shape;73;p12">
            <a:extLst>
              <a:ext uri="{FF2B5EF4-FFF2-40B4-BE49-F238E27FC236}">
                <a16:creationId xmlns:a16="http://schemas.microsoft.com/office/drawing/2014/main" id="{C5C72378-7308-1E74-5EBD-4D4EE69500B8}"/>
              </a:ext>
            </a:extLst>
          </p:cNvPr>
          <p:cNvSpPr>
            <a:spLocks noChangeAspect="1"/>
          </p:cNvSpPr>
          <p:nvPr userDrawn="1"/>
        </p:nvSpPr>
        <p:spPr>
          <a:xfrm>
            <a:off x="11568224" y="6367328"/>
            <a:ext cx="243439" cy="232713"/>
          </a:xfrm>
          <a:prstGeom prst="rect">
            <a:avLst/>
          </a:prstGeom>
          <a:solidFill>
            <a:srgbClr val="45505E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000" tIns="18000" rIns="18000" bIns="18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 sz="1050" b="1" i="0" u="none" strike="noStrike" cap="none" smtClean="0">
                <a:solidFill>
                  <a:srgbClr val="F3F1E3"/>
                </a:solidFill>
                <a:latin typeface="PT Sans" panose="020B0503020203020204" pitchFamily="34" charset="0"/>
                <a:ea typeface="Arial"/>
                <a:cs typeface="Arial"/>
                <a:sym typeface="Arial"/>
              </a:rPr>
              <a:t>‹#›</a:t>
            </a:fld>
            <a:endParaRPr sz="2400" b="1" i="0" u="none" strike="noStrike" cap="none" dirty="0">
              <a:solidFill>
                <a:srgbClr val="F3F1E3"/>
              </a:solidFill>
              <a:latin typeface="PT Sans" panose="020B0503020203020204" pitchFamily="34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903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Slide" preserve="1">
  <p:cSld name="12_Title Slide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body" idx="1"/>
          </p:nvPr>
        </p:nvSpPr>
        <p:spPr>
          <a:xfrm>
            <a:off x="444501" y="1198487"/>
            <a:ext cx="11426825" cy="4829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500" lvl="0" indent="-4572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5505E"/>
              </a:buClr>
              <a:buSzPct val="100000"/>
              <a:buFont typeface="Wingdings" panose="05000000000000000000" pitchFamily="2" charset="2"/>
              <a:buChar char="§"/>
              <a:defRPr sz="1400">
                <a:solidFill>
                  <a:srgbClr val="45505E"/>
                </a:solidFill>
                <a:latin typeface="Booton" pitchFamily="50" charset="0"/>
                <a:ea typeface="Booton" pitchFamily="50" charset="0"/>
                <a:cs typeface="Booton" pitchFamily="50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rgbClr val="45505E"/>
              </a:buClr>
              <a:buSzPct val="100000"/>
              <a:buChar char="•"/>
              <a:defRPr sz="1400">
                <a:solidFill>
                  <a:srgbClr val="45505E"/>
                </a:solidFill>
                <a:latin typeface="Booton" pitchFamily="50" charset="0"/>
                <a:ea typeface="Booton" pitchFamily="50" charset="0"/>
                <a:cs typeface="Booton" pitchFamily="50" charset="0"/>
              </a:defRPr>
            </a:lvl2pPr>
            <a:lvl3pPr marL="1371600" lvl="2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5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lang="fr-FR" dirty="0"/>
          </a:p>
          <a:p>
            <a:pPr lvl="1"/>
            <a:endParaRPr dirty="0"/>
          </a:p>
        </p:txBody>
      </p:sp>
      <p:sp>
        <p:nvSpPr>
          <p:cNvPr id="70" name="Google Shape;70;p12"/>
          <p:cNvSpPr txBox="1">
            <a:spLocks noGrp="1"/>
          </p:cNvSpPr>
          <p:nvPr>
            <p:ph type="title"/>
          </p:nvPr>
        </p:nvSpPr>
        <p:spPr>
          <a:xfrm>
            <a:off x="444264" y="296463"/>
            <a:ext cx="10354235" cy="65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3200">
                <a:solidFill>
                  <a:srgbClr val="45505E"/>
                </a:solidFill>
                <a:latin typeface="Value Sans Medium" panose="020B0603050101040103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3" name="Picture 2" descr="A black and grey logo&#10;&#10;AI-generated content may be incorrect.">
            <a:extLst>
              <a:ext uri="{FF2B5EF4-FFF2-40B4-BE49-F238E27FC236}">
                <a16:creationId xmlns:a16="http://schemas.microsoft.com/office/drawing/2014/main" id="{3C38E915-6D11-DDB5-71CA-F31F97E54E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499" y="387384"/>
            <a:ext cx="1271966" cy="442680"/>
          </a:xfrm>
          <a:prstGeom prst="rect">
            <a:avLst/>
          </a:prstGeom>
        </p:spPr>
      </p:pic>
      <p:cxnSp>
        <p:nvCxnSpPr>
          <p:cNvPr id="4" name="Google Shape;68;p12">
            <a:extLst>
              <a:ext uri="{FF2B5EF4-FFF2-40B4-BE49-F238E27FC236}">
                <a16:creationId xmlns:a16="http://schemas.microsoft.com/office/drawing/2014/main" id="{7B5AEC77-2E14-1C35-EAD2-4650BF17D74A}"/>
              </a:ext>
            </a:extLst>
          </p:cNvPr>
          <p:cNvCxnSpPr>
            <a:cxnSpLocks/>
          </p:cNvCxnSpPr>
          <p:nvPr userDrawn="1"/>
        </p:nvCxnSpPr>
        <p:spPr>
          <a:xfrm>
            <a:off x="0" y="6480706"/>
            <a:ext cx="11406433" cy="0"/>
          </a:xfrm>
          <a:prstGeom prst="straightConnector1">
            <a:avLst/>
          </a:prstGeom>
          <a:noFill/>
          <a:ln w="19050" cap="flat" cmpd="sng">
            <a:solidFill>
              <a:srgbClr val="45505E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" name="Google Shape;73;p12">
            <a:extLst>
              <a:ext uri="{FF2B5EF4-FFF2-40B4-BE49-F238E27FC236}">
                <a16:creationId xmlns:a16="http://schemas.microsoft.com/office/drawing/2014/main" id="{C5C72378-7308-1E74-5EBD-4D4EE69500B8}"/>
              </a:ext>
            </a:extLst>
          </p:cNvPr>
          <p:cNvSpPr>
            <a:spLocks noChangeAspect="1"/>
          </p:cNvSpPr>
          <p:nvPr userDrawn="1"/>
        </p:nvSpPr>
        <p:spPr>
          <a:xfrm>
            <a:off x="11568224" y="6367328"/>
            <a:ext cx="243439" cy="232713"/>
          </a:xfrm>
          <a:prstGeom prst="rect">
            <a:avLst/>
          </a:prstGeom>
          <a:solidFill>
            <a:srgbClr val="45505E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000" tIns="18000" rIns="18000" bIns="18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 sz="1050" b="1" i="0" u="none" strike="noStrike" cap="none" smtClean="0">
                <a:solidFill>
                  <a:srgbClr val="F3F1E3"/>
                </a:solidFill>
                <a:latin typeface="PT Sans" panose="020B0503020203020204" pitchFamily="34" charset="0"/>
                <a:ea typeface="Arial"/>
                <a:cs typeface="Arial"/>
                <a:sym typeface="Arial"/>
              </a:rPr>
              <a:t>‹#›</a:t>
            </a:fld>
            <a:endParaRPr sz="2400" b="1" i="0" u="none" strike="noStrike" cap="none" dirty="0">
              <a:solidFill>
                <a:srgbClr val="F3F1E3"/>
              </a:solidFill>
              <a:latin typeface="PT Sans" panose="020B0503020203020204" pitchFamily="34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04711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_rels/slideMaster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theme" Target="../theme/theme2.xml"/></Relationships>
</file>

<file path=ppt/slideMasters/_rels/slideMaster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Layout" Target="../slideLayouts/slideLayout8.xml"/><Relationship Id="rId3" Type="http://schemas.openxmlformats.org/officeDocument/2006/relationships/slideLayout" Target="../slideLayouts/slideLayout9.xml"/><Relationship Id="rId4" Type="http://schemas.openxmlformats.org/officeDocument/2006/relationships/theme" Target="../theme/theme3.xml"/></Relationships>
</file>

<file path=ppt/slideMasters/_rels/slideMaster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slideLayout" Target="../slideLayouts/slideLayout11.xml"/><Relationship Id="rId3" Type="http://schemas.openxmlformats.org/officeDocument/2006/relationships/slideLayout" Target="../slideLayouts/slideLayout12.xml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3F1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53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6" r:id="rId2"/>
    <p:sldLayoutId id="214748367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3F1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0047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3F1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098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3F1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1581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EffiSynthese — Guide d'utilisation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743200"/>
            <a:ext cx="658368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800"/>
              </a:spcAft>
              <a:buNone/>
            </a:pPr>
            <a:r>
              <a:rPr sz="2000" b="0" i="1">
                <a:solidFill>
                  <a:srgbClr val="4062A6"/>
                </a:solidFill>
                <a:latin typeface="PT Sans"/>
              </a:rPr>
              <a:t>Transcription et compte-rendu médical assistés par IA</a:t>
            </a:r>
          </a:p>
          <a:p>
            <a:pPr algn="l">
              <a:lnSpc>
                <a:spcPct val="110000"/>
              </a:lnSpc>
              <a:spcAft>
                <a:spcPts val="800"/>
              </a:spcAft>
              <a:buNone/>
            </a:pPr>
            <a:r>
              <a:rPr sz="1400" b="0" i="0">
                <a:solidFill>
                  <a:srgbClr val="595959"/>
                </a:solidFill>
                <a:latin typeface="PT Sans"/>
              </a:rPr>
              <a:t>Version 3.2.0  ·  Une application Effigie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10. Télécommande web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73952"/>
            <a:ext cx="36576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  <a:buNone/>
            </a:pPr>
            <a:r>
              <a:rPr sz="900" b="0" i="0">
                <a:solidFill>
                  <a:srgbClr val="595959"/>
                </a:solidFill>
                <a:latin typeface="PT Sans"/>
              </a:rPr>
              <a:t>Version 3.2.0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932688"/>
            <a:ext cx="111556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800"/>
              </a:spcAft>
              <a:buNone/>
            </a:pPr>
            <a:r>
              <a:rPr sz="1500" b="0" i="1">
                <a:solidFill>
                  <a:srgbClr val="4062A6"/>
                </a:solidFill>
                <a:latin typeface="PT Sans"/>
              </a:rPr>
              <a:t>Pilotez l'app depuis un téléphone</a:t>
            </a:r>
          </a:p>
        </p:txBody>
      </p:sp>
      <p:pic>
        <p:nvPicPr>
          <p:cNvPr id="6" name="Picture 5" descr="we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640" y="1691639"/>
            <a:ext cx="2235200" cy="4572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309360" y="1600200"/>
            <a:ext cx="5394960" cy="457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Bouton QR → activer le service (port 8089)</a:t>
            </a:r>
          </a:p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Scanner le QR / saisir http://&lt;ip&gt;:8089 (même Wi-Fi)</a:t>
            </a:r>
          </a:p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Patient, enregistrement PC, transcription, compte-rendu, import</a:t>
            </a:r>
          </a:p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HTTP simple : micro mobile indisponible (utiliser le PC / import)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11. Préférences &amp; thème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73952"/>
            <a:ext cx="36576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  <a:buNone/>
            </a:pPr>
            <a:r>
              <a:rPr sz="900" b="0" i="0">
                <a:solidFill>
                  <a:srgbClr val="595959"/>
                </a:solidFill>
                <a:latin typeface="PT Sans"/>
              </a:rPr>
              <a:t>Version 3.2.0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932688"/>
            <a:ext cx="111556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800"/>
              </a:spcAft>
              <a:buNone/>
            </a:pPr>
            <a:r>
              <a:rPr sz="1500" b="0" i="1">
                <a:solidFill>
                  <a:srgbClr val="4062A6"/>
                </a:solidFill>
                <a:latin typeface="PT Sans"/>
              </a:rPr>
              <a:t>Tout est mémorisé d'une séance à l'autre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600200"/>
            <a:ext cx="10881360" cy="457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Micro + gain par appareil · format d'enregistrement</a:t>
            </a:r>
          </a:p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Thème clair / sombre</a:t>
            </a:r>
          </a:p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Dernier prompt et dernier modèle LLM</a:t>
            </a:r>
          </a:p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Dernier format d'export · options (annexe, information IA)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12. Dépannage (FAQ)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73952"/>
            <a:ext cx="36576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  <a:buNone/>
            </a:pPr>
            <a:r>
              <a:rPr sz="900" b="0" i="0">
                <a:solidFill>
                  <a:srgbClr val="595959"/>
                </a:solidFill>
                <a:latin typeface="PT Sans"/>
              </a:rPr>
              <a:t>Version 3.2.0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932688"/>
            <a:ext cx="111556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800"/>
              </a:spcAft>
              <a:buNone/>
            </a:pPr>
            <a:r>
              <a:rPr sz="1500" b="0" i="1">
                <a:solidFill>
                  <a:srgbClr val="4062A6"/>
                </a:solidFill>
                <a:latin typeface="PT Sans"/>
              </a:rPr>
              <a:t>Les cas les plus fréquents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600200"/>
            <a:ext cx="10881360" cy="457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Point rouge → clé API + Internet</a:t>
            </a:r>
          </a:p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Boutons grisés → backend KO ou pas d'audio</a:t>
            </a:r>
          </a:p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Micro absent → le brancher avant d'ouvrir l'app</a:t>
            </a:r>
          </a:p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Web inaccessible → même Wi-Fi + script pare-feu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Bonne consultation 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73952"/>
            <a:ext cx="36576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  <a:buNone/>
            </a:pPr>
            <a:r>
              <a:rPr sz="900" b="0" i="0">
                <a:solidFill>
                  <a:srgbClr val="595959"/>
                </a:solidFill>
                <a:latin typeface="PT Sans"/>
              </a:rPr>
              <a:t>Version 3.2.0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377440"/>
            <a:ext cx="84124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800"/>
              </a:spcAft>
              <a:buNone/>
            </a:pPr>
            <a:r>
              <a:rPr sz="1800" b="0" i="0">
                <a:solidFill>
                  <a:srgbClr val="595959"/>
                </a:solidFill>
                <a:latin typeface="PT Sans"/>
              </a:rPr>
              <a:t>Enregistrez, transcrivez, générez le compte-rendu — puis exportez (Word, PDF, ODF, RTF).</a:t>
            </a:r>
          </a:p>
          <a:p>
            <a:pPr algn="l">
              <a:lnSpc>
                <a:spcPct val="110000"/>
              </a:lnSpc>
              <a:spcAft>
                <a:spcPts val="800"/>
              </a:spcAft>
              <a:buNone/>
            </a:pPr>
            <a:r>
              <a:rPr sz="1600" b="0" i="1">
                <a:solidFill>
                  <a:srgbClr val="4062A6"/>
                </a:solidFill>
                <a:latin typeface="PT Sans"/>
              </a:rPr>
              <a:t>Une application Effigie.</a:t>
            </a:r>
          </a:p>
        </p:txBody>
      </p:sp>
      <p:pic>
        <p:nvPicPr>
          <p:cNvPr id="6" name="Picture 5" descr="effisynthese-appic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0640" y="2948940"/>
            <a:ext cx="1645920" cy="16459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1. Introduction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73952"/>
            <a:ext cx="36576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  <a:buNone/>
            </a:pPr>
            <a:r>
              <a:rPr sz="900" b="0" i="0">
                <a:solidFill>
                  <a:srgbClr val="595959"/>
                </a:solidFill>
                <a:latin typeface="PT Sans"/>
              </a:rPr>
              <a:t>Version 3.2.0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932688"/>
            <a:ext cx="111556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800"/>
              </a:spcAft>
              <a:buNone/>
            </a:pPr>
            <a:r>
              <a:rPr sz="1500" b="0" i="1">
                <a:solidFill>
                  <a:srgbClr val="4062A6"/>
                </a:solidFill>
                <a:latin typeface="PT Sans"/>
              </a:rPr>
              <a:t>Enregistrer · transcrire · résumer · exporter</a:t>
            </a:r>
          </a:p>
        </p:txBody>
      </p:sp>
      <p:pic>
        <p:nvPicPr>
          <p:cNvPr id="6" name="Picture 5" descr="ma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2414015"/>
            <a:ext cx="4937760" cy="31272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309360" y="1600200"/>
            <a:ext cx="5394960" cy="457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Enregistrement (micro filaire ou casque Bluetooth) ou import audio</a:t>
            </a:r>
          </a:p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Transcription cloud (OVH ou Gladia) avec diarisation</a:t>
            </a:r>
          </a:p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Compte-rendu IA à partir de modèles de prompt</a:t>
            </a:r>
          </a:p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Export multi-format (Word, PDF, ODF, RTF) + télécommande web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4. Vue d'ensemble de l'interface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73952"/>
            <a:ext cx="36576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  <a:buNone/>
            </a:pPr>
            <a:r>
              <a:rPr sz="900" b="0" i="0">
                <a:solidFill>
                  <a:srgbClr val="595959"/>
                </a:solidFill>
                <a:latin typeface="PT Sans"/>
              </a:rPr>
              <a:t>Version 3.2.0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932688"/>
            <a:ext cx="111556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800"/>
              </a:spcAft>
              <a:buNone/>
            </a:pPr>
            <a:r>
              <a:rPr sz="1500" b="0" i="1">
                <a:solidFill>
                  <a:srgbClr val="4062A6"/>
                </a:solidFill>
                <a:latin typeface="PT Sans"/>
              </a:rPr>
              <a:t>Deux colonnes : préparation à gauche, résultats à droite</a:t>
            </a:r>
          </a:p>
        </p:txBody>
      </p:sp>
      <p:pic>
        <p:nvPicPr>
          <p:cNvPr id="6" name="Picture 5" descr="main_ligh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2414015"/>
            <a:ext cx="4937760" cy="31272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309360" y="1600200"/>
            <a:ext cx="5394960" cy="457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Barre de titre : QR · clés API (⚙) · thème · fenêtre</a:t>
            </a:r>
          </a:p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À gauche : Information Patient, Audio</a:t>
            </a:r>
          </a:p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À droite : Transcription, Compte-rendu</a:t>
            </a:r>
          </a:p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Thème clair / sombre mémorisé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 flux en 3 étapes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73952"/>
            <a:ext cx="36576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  <a:buNone/>
            </a:pPr>
            <a:r>
              <a:rPr sz="900" b="0" i="0">
                <a:solidFill>
                  <a:srgbClr val="595959"/>
                </a:solidFill>
                <a:latin typeface="PT Sans"/>
              </a:rPr>
              <a:t>Version 3.2.0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68680" y="1828800"/>
            <a:ext cx="3383280" cy="3200400"/>
          </a:xfrm>
          <a:prstGeom prst="roundRect">
            <a:avLst/>
          </a:prstGeom>
          <a:solidFill>
            <a:srgbClr val="FBF9F0"/>
          </a:solidFill>
          <a:ln w="12700">
            <a:solidFill>
              <a:srgbClr val="D9D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1828800"/>
            <a:ext cx="3383280" cy="109728"/>
          </a:xfrm>
          <a:prstGeom prst="rect">
            <a:avLst/>
          </a:prstGeom>
          <a:solidFill>
            <a:srgbClr val="4062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2240280"/>
            <a:ext cx="3383280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  <a:buNone/>
            </a:pPr>
            <a:r>
              <a:rPr sz="4800" b="1" i="0">
                <a:solidFill>
                  <a:srgbClr val="4062A6"/>
                </a:solidFill>
                <a:latin typeface="PT Sans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3246120"/>
            <a:ext cx="338328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  <a:buNone/>
            </a:pPr>
            <a:r>
              <a:rPr sz="2000" b="1" i="0">
                <a:solidFill>
                  <a:srgbClr val="44546A"/>
                </a:solidFill>
                <a:latin typeface="PT Sans"/>
              </a:rPr>
              <a:t>ENREGISTRER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43000" y="3886200"/>
            <a:ext cx="283464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  <a:buNone/>
            </a:pPr>
            <a:r>
              <a:rPr sz="1300" b="0" i="0">
                <a:solidFill>
                  <a:srgbClr val="595959"/>
                </a:solidFill>
                <a:latin typeface="PT Sans"/>
              </a:rPr>
              <a:t>captez la consultation (ou importez un audio)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36008" y="1828800"/>
            <a:ext cx="3383280" cy="3200400"/>
          </a:xfrm>
          <a:prstGeom prst="roundRect">
            <a:avLst/>
          </a:prstGeom>
          <a:solidFill>
            <a:srgbClr val="FBF9F0"/>
          </a:solidFill>
          <a:ln w="12700">
            <a:solidFill>
              <a:srgbClr val="D9D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636008" y="1828800"/>
            <a:ext cx="3383280" cy="109728"/>
          </a:xfrm>
          <a:prstGeom prst="rect">
            <a:avLst/>
          </a:prstGeom>
          <a:solidFill>
            <a:srgbClr val="1056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636008" y="2240280"/>
            <a:ext cx="3383280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  <a:buNone/>
            </a:pPr>
            <a:r>
              <a:rPr sz="4800" b="1" i="0">
                <a:solidFill>
                  <a:srgbClr val="105648"/>
                </a:solidFill>
                <a:latin typeface="PT Sans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36008" y="3246120"/>
            <a:ext cx="338328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  <a:buNone/>
            </a:pPr>
            <a:r>
              <a:rPr sz="2000" b="1" i="0">
                <a:solidFill>
                  <a:srgbClr val="44546A"/>
                </a:solidFill>
                <a:latin typeface="PT Sans"/>
              </a:rPr>
              <a:t>TRANSCRIRE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10328" y="3886200"/>
            <a:ext cx="283464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  <a:buNone/>
            </a:pPr>
            <a:r>
              <a:rPr sz="1300" b="0" i="0">
                <a:solidFill>
                  <a:srgbClr val="595959"/>
                </a:solidFill>
                <a:latin typeface="PT Sans"/>
              </a:rPr>
              <a:t>Cloud OVH ou Gladia, avec diarisation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403336" y="1828800"/>
            <a:ext cx="3383280" cy="3200400"/>
          </a:xfrm>
          <a:prstGeom prst="roundRect">
            <a:avLst/>
          </a:prstGeom>
          <a:solidFill>
            <a:srgbClr val="FBF9F0"/>
          </a:solidFill>
          <a:ln w="12700">
            <a:solidFill>
              <a:srgbClr val="D9D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8403336" y="1828800"/>
            <a:ext cx="3383280" cy="109728"/>
          </a:xfrm>
          <a:prstGeom prst="rect">
            <a:avLst/>
          </a:prstGeom>
          <a:solidFill>
            <a:srgbClr val="EA95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403336" y="2240280"/>
            <a:ext cx="3383280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  <a:buNone/>
            </a:pPr>
            <a:r>
              <a:rPr sz="4800" b="1" i="0">
                <a:solidFill>
                  <a:srgbClr val="EA954B"/>
                </a:solidFill>
                <a:latin typeface="PT Sans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03336" y="3246120"/>
            <a:ext cx="338328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  <a:buNone/>
            </a:pPr>
            <a:r>
              <a:rPr sz="2000" b="1" i="0">
                <a:solidFill>
                  <a:srgbClr val="44546A"/>
                </a:solidFill>
                <a:latin typeface="PT Sans"/>
              </a:rPr>
              <a:t>GÉNÉRER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77656" y="3886200"/>
            <a:ext cx="283464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  <a:buNone/>
            </a:pPr>
            <a:r>
              <a:rPr sz="1300" b="0" i="0">
                <a:solidFill>
                  <a:srgbClr val="595959"/>
                </a:solidFill>
                <a:latin typeface="PT Sans"/>
              </a:rPr>
              <a:t>le compte-rendu IA, puis export multi-format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8680" y="5394960"/>
            <a:ext cx="104241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  <a:buNone/>
            </a:pPr>
            <a:r>
              <a:rPr sz="1300" b="0" i="1">
                <a:solidFill>
                  <a:srgbClr val="595959"/>
                </a:solidFill>
                <a:latin typeface="PT Sans"/>
              </a:rPr>
              <a:t>Éditez librement les segments et le compte-rendu avant l'export.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5. Information patient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73952"/>
            <a:ext cx="36576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  <a:buNone/>
            </a:pPr>
            <a:r>
              <a:rPr sz="900" b="0" i="0">
                <a:solidFill>
                  <a:srgbClr val="595959"/>
                </a:solidFill>
                <a:latin typeface="PT Sans"/>
              </a:rPr>
              <a:t>Version 3.2.0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932688"/>
            <a:ext cx="111556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800"/>
              </a:spcAft>
              <a:buNone/>
            </a:pPr>
            <a:r>
              <a:rPr sz="1500" b="0" i="1">
                <a:solidFill>
                  <a:srgbClr val="4062A6"/>
                </a:solidFill>
                <a:latin typeface="PT Sans"/>
              </a:rPr>
              <a:t>Le contexte de la consultation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600200"/>
            <a:ext cx="10881360" cy="457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Praticien (liste mémorisée), Patient, Date, Notes</a:t>
            </a:r>
          </a:p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Mémorisation auto du praticien à la perte de focus</a:t>
            </a:r>
          </a:p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Clic droit → « Purger la liste »</a:t>
            </a:r>
          </a:p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Synchronisé avec la télécommande web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6. Enregistrement &amp; lecture audio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73952"/>
            <a:ext cx="36576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  <a:buNone/>
            </a:pPr>
            <a:r>
              <a:rPr sz="900" b="0" i="0">
                <a:solidFill>
                  <a:srgbClr val="595959"/>
                </a:solidFill>
                <a:latin typeface="PT Sans"/>
              </a:rPr>
              <a:t>Version 3.2.0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932688"/>
            <a:ext cx="111556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800"/>
              </a:spcAft>
              <a:buNone/>
            </a:pPr>
            <a:r>
              <a:rPr sz="1500" b="0" i="1">
                <a:solidFill>
                  <a:srgbClr val="4062A6"/>
                </a:solidFill>
                <a:latin typeface="PT Sans"/>
              </a:rPr>
              <a:t>Capturer (filaire ou Bluetooth), importer, puis réécouter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600200"/>
            <a:ext cx="10881360" cy="457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Micro filaire ou casque Bluetooth (WASAPI) · gain par appareil (0,1×–10,0×)</a:t>
            </a:r>
          </a:p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Format d'enregistrement : WAV / MP3 / AAC (défaut AAC, mémorisé)</a:t>
            </a:r>
          </a:p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Enregistrer / Pause / Annuler · possibilité d'enregistrer à la suite d'un audio</a:t>
            </a:r>
          </a:p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Charger WAV/MP3/M4A/FLAC · clic sur la barre = seek + lecture · réduire silences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7. Transcription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73952"/>
            <a:ext cx="36576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  <a:buNone/>
            </a:pPr>
            <a:r>
              <a:rPr sz="900" b="0" i="0">
                <a:solidFill>
                  <a:srgbClr val="595959"/>
                </a:solidFill>
                <a:latin typeface="PT Sans"/>
              </a:rPr>
              <a:t>Version 3.2.0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932688"/>
            <a:ext cx="111556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800"/>
              </a:spcAft>
              <a:buNone/>
            </a:pPr>
            <a:r>
              <a:rPr sz="1500" b="0" i="1">
                <a:solidFill>
                  <a:srgbClr val="4062A6"/>
                </a:solidFill>
                <a:latin typeface="PT Sans"/>
              </a:rPr>
              <a:t>De l'audio au texte, segment par segment</a:t>
            </a:r>
          </a:p>
        </p:txBody>
      </p:sp>
      <p:pic>
        <p:nvPicPr>
          <p:cNvPr id="6" name="Picture 5" descr="transcri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2414015"/>
            <a:ext cx="4937760" cy="31272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309360" y="1600200"/>
            <a:ext cx="5394960" cy="457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Backend « Cloud OVH » ou « Cloud Gladia » → « Transcrire »</a:t>
            </a:r>
          </a:p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Grille éditable : Temps · Intervenant · Transcription</a:t>
            </a:r>
          </a:p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Mapping diarisation → Praticien / Patient · couleur par locuteur</a:t>
            </a:r>
          </a:p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Zoom du texte : CTRL + molette (mémorisé, indépendant du CR)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8. Compte-rendu &amp; export multi-format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73952"/>
            <a:ext cx="36576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  <a:buNone/>
            </a:pPr>
            <a:r>
              <a:rPr sz="900" b="0" i="0">
                <a:solidFill>
                  <a:srgbClr val="595959"/>
                </a:solidFill>
                <a:latin typeface="PT Sans"/>
              </a:rPr>
              <a:t>Version 3.2.0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932688"/>
            <a:ext cx="111556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800"/>
              </a:spcAft>
              <a:buNone/>
            </a:pPr>
            <a:r>
              <a:rPr sz="1500" b="0" i="1">
                <a:solidFill>
                  <a:srgbClr val="4062A6"/>
                </a:solidFill>
                <a:latin typeface="PT Sans"/>
              </a:rPr>
              <a:t>Une synthèse IA, prête à exporter en 4 formats</a:t>
            </a:r>
          </a:p>
        </p:txBody>
      </p:sp>
      <p:pic>
        <p:nvPicPr>
          <p:cNvPr id="6" name="Picture 5" descr="summar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2414015"/>
            <a:ext cx="4937760" cy="31272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309360" y="1600200"/>
            <a:ext cx="5394960" cy="457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Prompt + modèle LLM + backend → « Générer »</a:t>
            </a:r>
          </a:p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Compte-rendu éditable · zoom CTRL + molette</a:t>
            </a:r>
          </a:p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Export Word / PDF / ODF / RTF — clic = dernier format, appui long = menu</a:t>
            </a:r>
          </a:p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Options : transcription en annexe · « Information IA »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9. Modèles de prompt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73952"/>
            <a:ext cx="36576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  <a:buNone/>
            </a:pPr>
            <a:r>
              <a:rPr sz="900" b="0" i="0">
                <a:solidFill>
                  <a:srgbClr val="595959"/>
                </a:solidFill>
                <a:latin typeface="PT Sans"/>
              </a:rPr>
              <a:t>Version 3.2.0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932688"/>
            <a:ext cx="111556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800"/>
              </a:spcAft>
              <a:buNone/>
            </a:pPr>
            <a:r>
              <a:rPr sz="1500" b="0" i="1">
                <a:solidFill>
                  <a:srgbClr val="4062A6"/>
                </a:solidFill>
                <a:latin typeface="PT Sans"/>
              </a:rPr>
              <a:t>Adaptez la rédaction à votre spécialité</a:t>
            </a:r>
          </a:p>
        </p:txBody>
      </p:sp>
      <p:pic>
        <p:nvPicPr>
          <p:cNvPr id="6" name="Picture 5" descr="promp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2414015"/>
            <a:ext cx="4937760" cy="31272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309360" y="1600200"/>
            <a:ext cx="5394960" cy="457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4 modèles livrés : médical, dentaire, SOAP, résumé</a:t>
            </a:r>
          </a:p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Modifier · Nouveau · Dupliquer · Supprimer</a:t>
            </a:r>
          </a:p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Champs : system / user prompt, température, max tokens</a:t>
            </a:r>
          </a:p>
          <a:p>
            <a:pPr algn="l" indent="-228600" marL="228600">
              <a:lnSpc>
                <a:spcPct val="110000"/>
              </a:lnSpc>
              <a:spcAft>
                <a:spcPts val="1000"/>
              </a:spcAft>
              <a:buFont typeface="Arial"/>
              <a:buChar char="•"/>
            </a:pPr>
            <a:r>
              <a:rPr sz="1600" b="0" i="0">
                <a:solidFill>
                  <a:srgbClr val="595959"/>
                </a:solidFill>
                <a:latin typeface="PT Sans"/>
              </a:rPr>
              <a:t>Marqueur {transcription} dans le user prompt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0563C1"/>
      </a:folHlink>
    </a:clrScheme>
    <a:fontScheme name="PT Sans partout">
      <a:majorFont>
        <a:latin typeface="PT Sans"/>
        <a:ea typeface=""/>
        <a:cs typeface=""/>
      </a:majorFont>
      <a:minorFont>
        <a:latin typeface="PT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T Sans partout">
      <a:majorFont>
        <a:latin typeface="PT Sans"/>
        <a:ea typeface=""/>
        <a:cs typeface=""/>
      </a:majorFont>
      <a:minorFont>
        <a:latin typeface="PT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T Sans partout">
      <a:majorFont>
        <a:latin typeface="PT Sans"/>
        <a:ea typeface=""/>
        <a:cs typeface=""/>
      </a:majorFont>
      <a:minorFont>
        <a:latin typeface="PT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T Sans partout">
      <a:majorFont>
        <a:latin typeface="PT Sans"/>
        <a:ea typeface=""/>
        <a:cs typeface=""/>
      </a:majorFont>
      <a:minorFont>
        <a:latin typeface="PT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6245</TotalTime>
  <Words>15880</Words>
  <Application>Microsoft Office PowerPoint</Application>
  <PresentationFormat>Widescreen</PresentationFormat>
  <Paragraphs>1586</Paragraphs>
  <Slides>147</Slides>
  <Notes>23</Notes>
  <HiddenSlides>5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147</vt:i4>
      </vt:variant>
    </vt:vector>
  </HeadingPairs>
  <TitlesOfParts>
    <vt:vector size="160" baseType="lpstr">
      <vt:lpstr>Arial</vt:lpstr>
      <vt:lpstr>Arial Rounded</vt:lpstr>
      <vt:lpstr>Booton</vt:lpstr>
      <vt:lpstr>Calibri</vt:lpstr>
      <vt:lpstr>PT Sans</vt:lpstr>
      <vt:lpstr>Söhne</vt:lpstr>
      <vt:lpstr>Value Sans</vt:lpstr>
      <vt:lpstr>Value Sans Medium</vt:lpstr>
      <vt:lpstr>Wingdings</vt:lpstr>
      <vt:lpstr>2_Office Theme</vt:lpstr>
      <vt:lpstr>3_Office Theme</vt:lpstr>
      <vt:lpstr>1_Office Theme</vt:lpstr>
      <vt:lpstr>4_Office Theme</vt:lpstr>
      <vt:lpstr>Effigie : premiers pas</vt:lpstr>
      <vt:lpstr>Bienvenue dans le guide d’utilisation de Effigie</vt:lpstr>
      <vt:lpstr>Objectif de ce guide</vt:lpstr>
      <vt:lpstr>Comment utiliser ce guide</vt:lpstr>
      <vt:lpstr>Table matières</vt:lpstr>
      <vt:lpstr>Fonctionnement général de Effigie</vt:lpstr>
      <vt:lpstr>L’agenda</vt:lpstr>
      <vt:lpstr>L’agenda : cœur opérationnel du cabinet</vt:lpstr>
      <vt:lpstr>L’agenda : raccourcis</vt:lpstr>
      <vt:lpstr>L’agenda : vue d’ensemble</vt:lpstr>
      <vt:lpstr>L’agenda : afficher l’agenda global</vt:lpstr>
      <vt:lpstr>L’agenda : ajouter un nouveau RDV</vt:lpstr>
      <vt:lpstr>L’agenda : RDV du patient</vt:lpstr>
      <vt:lpstr>L’agenda : RDV du patient</vt:lpstr>
      <vt:lpstr>L’agenda : modifier un rdv</vt:lpstr>
      <vt:lpstr>L’agenda : créer un planning type</vt:lpstr>
      <vt:lpstr>L’agenda</vt:lpstr>
      <vt:lpstr>L’agenda : report des RDV manqués</vt:lpstr>
      <vt:lpstr>Le tableau de bord de l’agenda </vt:lpstr>
      <vt:lpstr>Effigie AGENDA : paramétrage 1/2</vt:lpstr>
      <vt:lpstr>Effigie AGENDA : paramétrage 2/2</vt:lpstr>
      <vt:lpstr>Tableau de bord</vt:lpstr>
      <vt:lpstr>Plages libres</vt:lpstr>
      <vt:lpstr>La fiche patient – généralités</vt:lpstr>
      <vt:lpstr>Rechercher un dossier patient ou en créer un nouveau</vt:lpstr>
      <vt:lpstr>Les menus liés au patient</vt:lpstr>
      <vt:lpstr>Le nouveau bandeau patient</vt:lpstr>
      <vt:lpstr>Le nouveau bandeau patient</vt:lpstr>
      <vt:lpstr>La fiche d’identité</vt:lpstr>
      <vt:lpstr>La fiche d’identité (1/3)</vt:lpstr>
      <vt:lpstr>La fiche d’identité (2/3)</vt:lpstr>
      <vt:lpstr>La fiche d’identité (3/3)</vt:lpstr>
      <vt:lpstr>Le schéma dentaire</vt:lpstr>
      <vt:lpstr>Le schéma dentaire</vt:lpstr>
      <vt:lpstr>Le paramétrage du schéma dentaire</vt:lpstr>
      <vt:lpstr>La fiche clinique</vt:lpstr>
      <vt:lpstr>La fiche clinique 1/8 : description</vt:lpstr>
      <vt:lpstr>La fiche clinique 2/8 : le schéma dentaire et l’imagerie</vt:lpstr>
      <vt:lpstr>La fiche clinique 3/8 : les éléments patients</vt:lpstr>
      <vt:lpstr>La fiche clinique 4/8 : les éléments patients</vt:lpstr>
      <vt:lpstr>La fiche clinique 5/8 : les éléments patients</vt:lpstr>
      <vt:lpstr>La fiche clinique 6/8 : les éléments patients</vt:lpstr>
      <vt:lpstr>La fiche clinique 7a/8 : Saisie des règlements</vt:lpstr>
      <vt:lpstr>La fiche clinique 7b/8 : Saisie des règlements</vt:lpstr>
      <vt:lpstr>La fiche clinique 8/8 : les actes et la nomenclature</vt:lpstr>
      <vt:lpstr>Les devis</vt:lpstr>
      <vt:lpstr>Réaliser un devis 1/2</vt:lpstr>
      <vt:lpstr>Réaliser un devis 2/2 </vt:lpstr>
      <vt:lpstr>Enregistrer un modèle de devis</vt:lpstr>
      <vt:lpstr>Imprimer / Envoyer un devis </vt:lpstr>
      <vt:lpstr>Entente financière</vt:lpstr>
      <vt:lpstr>Les plans de traitement</vt:lpstr>
      <vt:lpstr>Réaliser un plan de traitement 1/3</vt:lpstr>
      <vt:lpstr>Réaliser un plan de traitement 2/3</vt:lpstr>
      <vt:lpstr>Réaliser un plan de traitement 3/3</vt:lpstr>
      <vt:lpstr>La télétransmission</vt:lpstr>
      <vt:lpstr>Réalisation d’une FSE</vt:lpstr>
      <vt:lpstr>L’ADRi</vt:lpstr>
      <vt:lpstr>L’ADRi : mettre à jour les droits du patient</vt:lpstr>
      <vt:lpstr>L’ADRi - paramétrage</vt:lpstr>
      <vt:lpstr>Annulation d’une facture</vt:lpstr>
      <vt:lpstr>Télétransmission fin de journée</vt:lpstr>
      <vt:lpstr>Etat des lots </vt:lpstr>
      <vt:lpstr>Visualisation des RSP</vt:lpstr>
      <vt:lpstr>FSE en mode dégradé</vt:lpstr>
      <vt:lpstr>Feuille de soins papier</vt:lpstr>
      <vt:lpstr>FSE en mode désynchronisé</vt:lpstr>
      <vt:lpstr>Les EBD 1/4 : différents cas de figure</vt:lpstr>
      <vt:lpstr>Les EBD 2/4 : Cas n°1 : Attestation mutuelle valide : facturation tiers payant</vt:lpstr>
      <vt:lpstr>Les EBD 3/4 : pour intégrer la table de convention</vt:lpstr>
      <vt:lpstr>Les EBD 4/4 : Autres cas </vt:lpstr>
      <vt:lpstr>Les ordonnances</vt:lpstr>
      <vt:lpstr>Les ordonnances</vt:lpstr>
      <vt:lpstr>Les ordonnances</vt:lpstr>
      <vt:lpstr>Les ordonnances</vt:lpstr>
      <vt:lpstr>Les ordonnances</vt:lpstr>
      <vt:lpstr>Effigie Galerie</vt:lpstr>
      <vt:lpstr>Effigie Galerie : objectifs de ce nouveau module</vt:lpstr>
      <vt:lpstr>Effigie Galerie : organisation</vt:lpstr>
      <vt:lpstr>Effigie Galerie : accès à l’ensemble des images</vt:lpstr>
      <vt:lpstr>Effigie Galerie : accès aux vues</vt:lpstr>
      <vt:lpstr>Effigie Galerie : créer une vue</vt:lpstr>
      <vt:lpstr>Effigie Galerie : créer un modèle 1/2</vt:lpstr>
      <vt:lpstr>Effigie Galerie : créer un modèle 2/2</vt:lpstr>
      <vt:lpstr>Effigie Galerie</vt:lpstr>
      <vt:lpstr>Effigie Galerie : paramétrages</vt:lpstr>
      <vt:lpstr>Effigie Galerie : tags</vt:lpstr>
      <vt:lpstr>Les outils de communication</vt:lpstr>
      <vt:lpstr>Les emails 1/3</vt:lpstr>
      <vt:lpstr>Les emails 2/3</vt:lpstr>
      <vt:lpstr>Les emails 3/3</vt:lpstr>
      <vt:lpstr>Les courriers (1/2)</vt:lpstr>
      <vt:lpstr>Les courriers (2/2)</vt:lpstr>
      <vt:lpstr>Les SMS</vt:lpstr>
      <vt:lpstr>Les SMS </vt:lpstr>
      <vt:lpstr>Les SMS </vt:lpstr>
      <vt:lpstr>Les SMS </vt:lpstr>
      <vt:lpstr>Autres outils utiles</vt:lpstr>
      <vt:lpstr>Rappels des patients </vt:lpstr>
      <vt:lpstr>Gestion des correspondants 1/3</vt:lpstr>
      <vt:lpstr>Gestion des correspondants 2/3</vt:lpstr>
      <vt:lpstr>Gestion des correspondants 3/3</vt:lpstr>
      <vt:lpstr>Utilitaire (F7)</vt:lpstr>
      <vt:lpstr>Raccourcis</vt:lpstr>
      <vt:lpstr>Statistiques</vt:lpstr>
      <vt:lpstr>Les statistiques </vt:lpstr>
      <vt:lpstr>Statistiques des actes</vt:lpstr>
      <vt:lpstr>Statistiques des actes : synthèse</vt:lpstr>
      <vt:lpstr>Statistiques des actes : Liste</vt:lpstr>
      <vt:lpstr>Statistiques des actes : Détails</vt:lpstr>
      <vt:lpstr>Statistiques des devis </vt:lpstr>
      <vt:lpstr>Statistiques des devis : synthèse </vt:lpstr>
      <vt:lpstr>Statistiques des devis : Liste</vt:lpstr>
      <vt:lpstr>Statistiques des devis : Détails </vt:lpstr>
      <vt:lpstr>Statistiques des devis : Entente financière</vt:lpstr>
      <vt:lpstr>Statistiques des Plans de traitement (PTT)</vt:lpstr>
      <vt:lpstr>Statistiques des PTT : Synthèse  </vt:lpstr>
      <vt:lpstr>Statistiques des PTT : Liste  </vt:lpstr>
      <vt:lpstr>Statistiques des PTT : Détails </vt:lpstr>
      <vt:lpstr>La comptabilité</vt:lpstr>
      <vt:lpstr>Menu comptabilité</vt:lpstr>
      <vt:lpstr>Grand livre </vt:lpstr>
      <vt:lpstr>Balance</vt:lpstr>
      <vt:lpstr>Remises en banque</vt:lpstr>
      <vt:lpstr>Remises en banque</vt:lpstr>
      <vt:lpstr>Comptabilité Impayés</vt:lpstr>
      <vt:lpstr>Comptabilité Impayés </vt:lpstr>
      <vt:lpstr>Comptabilité : Journal et Lettrage</vt:lpstr>
      <vt:lpstr>Les paramétrages</vt:lpstr>
      <vt:lpstr>Les nomenclatures des actes</vt:lpstr>
      <vt:lpstr>Accéder aux paramétrages des nomenclatures</vt:lpstr>
      <vt:lpstr>Modifier vos paramétrages des nomenclatures 1/3</vt:lpstr>
      <vt:lpstr>Modifier vos paramétrages des nomenclatures 2/3</vt:lpstr>
      <vt:lpstr>Modifier vos paramétrages des nomenclatures 3/3</vt:lpstr>
      <vt:lpstr>Le paramétrage des actes </vt:lpstr>
      <vt:lpstr>Partager une nomenclature avec un autre utilisateur </vt:lpstr>
      <vt:lpstr>Paramètres</vt:lpstr>
      <vt:lpstr>Fiche clinique et divers</vt:lpstr>
      <vt:lpstr>Support et ressources additionnelles</vt:lpstr>
      <vt:lpstr>Ressources additionnelles</vt:lpstr>
      <vt:lpstr>Assistance téléphonique</vt:lpstr>
      <vt:lpstr>Partagez vos idées d’amélioration</vt:lpstr>
      <vt:lpstr>Parrainez vos consœurs et confrères</vt:lpstr>
      <vt:lpstr>Pour aller plus loin</vt:lpstr>
      <vt:lpstr>Les raccourcis dans Effigie (1/2)</vt:lpstr>
      <vt:lpstr>Les raccourcis dans Effigie (2/2)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Épurer, images, boutons sans bois et épurés, SIMPLE</dc:title>
  <dc:creator>Claire Perrin</dc:creator>
  <cp:lastModifiedBy>Claire Perrin</cp:lastModifiedBy>
  <cp:revision>121</cp:revision>
  <cp:lastPrinted>2024-01-23T09:12:03Z</cp:lastPrinted>
  <dcterms:created xsi:type="dcterms:W3CDTF">2024-01-10T14:31:07Z</dcterms:created>
  <dcterms:modified xsi:type="dcterms:W3CDTF">2025-12-22T13:14:30Z</dcterms:modified>
</cp:coreProperties>
</file>